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70" r:id="rId10"/>
    <p:sldId id="266" r:id="rId11"/>
    <p:sldId id="267" r:id="rId12"/>
    <p:sldId id="268" r:id="rId13"/>
    <p:sldId id="269" r:id="rId14"/>
    <p:sldId id="272" r:id="rId15"/>
    <p:sldId id="271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398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C154B2-8944-4580-BE5D-971B0EC695F5}" type="datetimeFigureOut">
              <a:rPr lang="ru-RU"/>
              <a:pPr>
                <a:defRPr/>
              </a:pPr>
              <a:t>18.05.2018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ADB744-E1AA-4AC6-B3B7-EF31586ADDE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201F9F-8B17-4B9E-A917-AF6D342EBAFC}" type="datetimeFigureOut">
              <a:rPr lang="ru-RU"/>
              <a:pPr>
                <a:defRPr/>
              </a:pPr>
              <a:t>18.05.2018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810891-9A51-4FD6-A99F-F1E8336F720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EDB189-7BFC-4872-BF37-2A1CEB7A22C0}" type="datetimeFigureOut">
              <a:rPr lang="ru-RU"/>
              <a:pPr>
                <a:defRPr/>
              </a:pPr>
              <a:t>18.05.2018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523612-DCE7-4338-9546-B5E72B4BFEA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D7EFAA-9C08-4E7A-9465-462C5A903DE8}" type="datetimeFigureOut">
              <a:rPr lang="ru-RU"/>
              <a:pPr>
                <a:defRPr/>
              </a:pPr>
              <a:t>18.05.2018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ECA4F-C4AF-4A7C-9423-8AEE7BC99C6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02F015-BD05-48FB-8793-1FDB93859A57}" type="datetimeFigureOut">
              <a:rPr lang="ru-RU"/>
              <a:pPr>
                <a:defRPr/>
              </a:pPr>
              <a:t>18.05.2018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EFF1C-8DE7-4B88-8FCB-9DCF9C2688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80ED35-6FD8-43EB-BA83-9A37049B0260}" type="datetimeFigureOut">
              <a:rPr lang="ru-RU"/>
              <a:pPr>
                <a:defRPr/>
              </a:pPr>
              <a:t>18.05.2018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1197B-F659-4022-B2F7-7A766240FB7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73679-12FA-49D7-9832-81626F0A100A}" type="datetimeFigureOut">
              <a:rPr lang="ru-RU"/>
              <a:pPr>
                <a:defRPr/>
              </a:pPr>
              <a:t>18.05.2018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F8C02F-21A0-4791-A51F-D85C23A470A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D0A130-4DA6-4985-A03A-788FB7B7FC48}" type="datetimeFigureOut">
              <a:rPr lang="ru-RU"/>
              <a:pPr>
                <a:defRPr/>
              </a:pPr>
              <a:t>18.05.2018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4757BA-7D62-4E17-AF51-6C608227FDC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C4380E-B1A9-46D1-B03B-B90853799544}" type="datetimeFigureOut">
              <a:rPr lang="ru-RU"/>
              <a:pPr>
                <a:defRPr/>
              </a:pPr>
              <a:t>18.05.2018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1AAB9-331A-47B5-8188-8D0FC54363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DB067-593F-4F93-A767-A9298C1A50A2}" type="datetimeFigureOut">
              <a:rPr lang="ru-RU"/>
              <a:pPr>
                <a:defRPr/>
              </a:pPr>
              <a:t>18.05.2018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710B3-FA72-44B8-9CB8-D4504821594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40A75-6D7F-4A17-9450-C875844B5AC6}" type="datetimeFigureOut">
              <a:rPr lang="ru-RU"/>
              <a:pPr>
                <a:defRPr/>
              </a:pPr>
              <a:t>18.05.2018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FC3A5-A26D-44E0-A8ED-43615450C27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50200E5-0BD5-4355-8386-00A458FC46E7}" type="datetimeFigureOut">
              <a:rPr lang="ru-RU"/>
              <a:pPr>
                <a:defRPr/>
              </a:pPr>
              <a:t>18.05.2018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7FD77C1-C427-4BF7-9852-E5A46A5ED1F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3214678" y="928671"/>
            <a:ext cx="5243522" cy="3857651"/>
          </a:xfrm>
        </p:spPr>
        <p:txBody>
          <a:bodyPr/>
          <a:lstStyle/>
          <a:p>
            <a:r>
              <a:rPr lang="ru-RU" sz="4800" b="1" dirty="0" smtClean="0">
                <a:solidFill>
                  <a:srgbClr val="C00000"/>
                </a:solidFill>
                <a:latin typeface="Monotype Corsiva" pitchFamily="66" charset="0"/>
              </a:rPr>
              <a:t>Привлекательность спортивно- патриотического клуба «Кулики»</a:t>
            </a:r>
            <a:endParaRPr lang="ru-RU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4290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214414" y="1428736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Участие воспитанников клуба  в военно- патриотической игре «Зарница»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8" name="Рисунок 7" descr="G:\ЗАРНИЦА\DSCN3904.JPG"/>
          <p:cNvPicPr/>
          <p:nvPr/>
        </p:nvPicPr>
        <p:blipFill>
          <a:blip r:embed="rId3" cstate="print"/>
          <a:srcRect l="7875" b="15707"/>
          <a:stretch>
            <a:fillRect/>
          </a:stretch>
        </p:blipFill>
        <p:spPr bwMode="auto">
          <a:xfrm>
            <a:off x="714348" y="2214554"/>
            <a:ext cx="3776870" cy="259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G:\ЗАРНИЦА\DSCN3819.JPG"/>
          <p:cNvPicPr/>
          <p:nvPr/>
        </p:nvPicPr>
        <p:blipFill>
          <a:blip r:embed="rId4" cstate="print"/>
          <a:srcRect l="9573" r="9213" b="8896"/>
          <a:stretch>
            <a:fillRect/>
          </a:stretch>
        </p:blipFill>
        <p:spPr bwMode="auto">
          <a:xfrm>
            <a:off x="4643438" y="3143248"/>
            <a:ext cx="3714776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90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214414" y="1285861"/>
            <a:ext cx="6858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Районные соревнования по хоккею , посвященные Сталинградской  Победе, между поселениями, с активным участием членов  клуба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6" name="Рисунок 5" descr="G:\Хоккей\IMG_3588.jpg"/>
          <p:cNvPicPr/>
          <p:nvPr/>
        </p:nvPicPr>
        <p:blipFill>
          <a:blip r:embed="rId3" cstate="print"/>
          <a:srcRect l="2881" t="30221"/>
          <a:stretch>
            <a:fillRect/>
          </a:stretch>
        </p:blipFill>
        <p:spPr bwMode="auto">
          <a:xfrm>
            <a:off x="4786314" y="3571876"/>
            <a:ext cx="3786214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G:\Трафимову А.В\фото\Матч-реванш по хоккею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2428868"/>
            <a:ext cx="3617759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4290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214414" y="1428736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Награждение  обучающихся  школы   в соревнованиях «Лыжня Росии-2018»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2050" name="Picture 2" descr="G:\Трафимову А.В\фото\Районные соревнования по хоккею с шайбой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2200600"/>
            <a:ext cx="5522164" cy="38719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4290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214414" y="1285860"/>
            <a:ext cx="6858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Вечер для участников клуба «Будем в армии служить!»  , с участием председателя   ветеранской организации  </a:t>
            </a:r>
            <a:r>
              <a:rPr lang="ru-RU" sz="2400" b="1" dirty="0" err="1" smtClean="0">
                <a:solidFill>
                  <a:srgbClr val="C00000"/>
                </a:solidFill>
                <a:latin typeface="Monotype Corsiva" pitchFamily="66" charset="0"/>
              </a:rPr>
              <a:t>Куликовского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 сельского поселения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6" name="Рисунок 5" descr="G:\Будем в армии служить\IMG_358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2428868"/>
            <a:ext cx="6786610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4290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C:\Documents and Settings\ГЛАВНЫЙ\Рабочий стол\2717876e74edef4_1922.c3027943da_g-middle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071678"/>
            <a:ext cx="6000791" cy="364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928794" y="1428736"/>
            <a:ext cx="58579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Экскурсия- ретро-поезд «Воинский эшелон», для лучших  членов клуба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4290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C:\Documents and Settings\ГЛАВНЫЙ\Рабочий стол\04ba308dcac3ab4_2077.4bd8dca469_g-middle.jpg"/>
          <p:cNvPicPr/>
          <p:nvPr/>
        </p:nvPicPr>
        <p:blipFill>
          <a:blip r:embed="rId3" cstate="print">
            <a:lum contrast="10000"/>
          </a:blip>
          <a:srcRect/>
          <a:stretch>
            <a:fillRect/>
          </a:stretch>
        </p:blipFill>
        <p:spPr bwMode="auto">
          <a:xfrm>
            <a:off x="714348" y="2143116"/>
            <a:ext cx="392909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nts and Settings\ГЛАВНЫЙ\Рабочий стол\16b5465d52752be_2081.05fafe0f3a_g-middle.jpg"/>
          <p:cNvPicPr>
            <a:picLocks noChangeAspect="1" noChangeArrowheads="1"/>
          </p:cNvPicPr>
          <p:nvPr/>
        </p:nvPicPr>
        <p:blipFill>
          <a:blip r:embed="rId4" cstate="print">
            <a:lum contrast="-10000"/>
          </a:blip>
          <a:srcRect t="11537"/>
          <a:stretch>
            <a:fillRect/>
          </a:stretch>
        </p:blipFill>
        <p:spPr bwMode="auto">
          <a:xfrm>
            <a:off x="4500562" y="3357562"/>
            <a:ext cx="4125930" cy="2738769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85918" y="1357298"/>
            <a:ext cx="635798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Торжественное шествие лучших участников клуба, спортсменов, в честь 73-годовщины Победы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4290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214546" y="3000373"/>
            <a:ext cx="45720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Региональный этап Всероссийских соревнований по футболу среди  </a:t>
            </a:r>
            <a:r>
              <a:rPr lang="ru-RU" dirty="0" err="1" smtClean="0">
                <a:solidFill>
                  <a:schemeClr val="bg1"/>
                </a:solidFill>
                <a:latin typeface="Monotype Corsiva" pitchFamily="66" charset="0"/>
              </a:rPr>
              <a:t>селРегиональный</a:t>
            </a:r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 этап Всероссийских соревнований по футболу среди  сельских команд «</a:t>
            </a:r>
            <a:r>
              <a:rPr lang="ru-RU" dirty="0" err="1" smtClean="0">
                <a:solidFill>
                  <a:schemeClr val="bg1"/>
                </a:solidFill>
                <a:latin typeface="Monotype Corsiva" pitchFamily="66" charset="0"/>
              </a:rPr>
              <a:t>КоРегиональный</a:t>
            </a:r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 этап Всероссийских соревнований по футболу среди  сельских команд «Колосок» . Город-герой Волгоград (2002-2003г.р.-1 место;2004-2005 г.р.-2 место)</a:t>
            </a:r>
            <a:r>
              <a:rPr lang="ru-RU" dirty="0" err="1" smtClean="0">
                <a:solidFill>
                  <a:schemeClr val="bg1"/>
                </a:solidFill>
                <a:latin typeface="Monotype Corsiva" pitchFamily="66" charset="0"/>
              </a:rPr>
              <a:t>лосок</a:t>
            </a:r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» . Город-герой Волгоград (2002-2003г.р.-1 место;2004-2005 г.р.-2 место)</a:t>
            </a:r>
            <a:r>
              <a:rPr lang="ru-RU" dirty="0" err="1" smtClean="0">
                <a:solidFill>
                  <a:schemeClr val="bg1"/>
                </a:solidFill>
                <a:latin typeface="Monotype Corsiva" pitchFamily="66" charset="0"/>
              </a:rPr>
              <a:t>ьских</a:t>
            </a:r>
            <a:r>
              <a:rPr lang="ru-RU" dirty="0" smtClean="0">
                <a:solidFill>
                  <a:schemeClr val="bg1"/>
                </a:solidFill>
                <a:latin typeface="Monotype Corsiva" pitchFamily="66" charset="0"/>
              </a:rPr>
              <a:t> команд «Колосок» . Город-герой Волгоград (2002-2003г.р.-1 место;2004-2005 г.р.-2 место)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928662" y="1428736"/>
            <a:ext cx="7215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Региональный 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этап Всероссийских соревнований по футболу среди  сельских команд «Колосок» . Город-герой Волгоград (2002-2003г.р.-1 место;2004-2005 г.р.- 2 место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7" name="Содержимое 3" descr="Финальный региональный этап детских всероссийских соревнований по футболу Колосок среди команд сельских поселений. Республика Башкортостан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357423" y="2571744"/>
            <a:ext cx="4798605" cy="3600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4290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Содержимое 3" descr="G:\001.jp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57158" y="214290"/>
            <a:ext cx="8572560" cy="628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4290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Monotype Corsiva" pitchFamily="66" charset="0"/>
              </a:rPr>
              <a:t>Финальные соревнования по гандболу среди девушек в р.п.Светлый Яр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214546" y="142873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C00000"/>
                </a:solidFill>
                <a:latin typeface="Monotype Corsiva" pitchFamily="66" charset="0"/>
              </a:rPr>
              <a:t>Финальные соревнования по гандболу среди девушек в р.п.Светлый Яр</a:t>
            </a:r>
            <a:endParaRPr lang="ru-RU" sz="2400" b="1" i="1" dirty="0">
              <a:solidFill>
                <a:srgbClr val="C00000"/>
              </a:solidFill>
            </a:endParaRPr>
          </a:p>
        </p:txBody>
      </p:sp>
      <p:pic>
        <p:nvPicPr>
          <p:cNvPr id="7" name="Picture 2" descr="C:\Users\Пользователь\Desktop\презентация\Финальные соревнования по гандболу среди девушек в р.п.Светлый Яр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857356" y="2214554"/>
            <a:ext cx="5500726" cy="3753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4290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857356" y="1500174"/>
            <a:ext cx="52864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Турнир по гандболу  на приз атамана</a:t>
            </a:r>
            <a:b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</a:b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Новониколаевского юрта </a:t>
            </a:r>
            <a:endParaRPr lang="ru-RU" sz="2000" dirty="0">
              <a:solidFill>
                <a:srgbClr val="C00000"/>
              </a:solidFill>
            </a:endParaRPr>
          </a:p>
        </p:txBody>
      </p:sp>
      <p:pic>
        <p:nvPicPr>
          <p:cNvPr id="6" name="Picture 2" descr="C:\Users\Пользователь\Desktop\презентация\турнир по гандболу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2143116"/>
            <a:ext cx="5143536" cy="38604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4290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G:\Трафимову А.В\DSCN795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2357430"/>
            <a:ext cx="6429420" cy="350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214414" y="1285861"/>
            <a:ext cx="67866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Торжественное открытие  на Мамаевом кургане финальных Всероссийских соревнований  по футболу«Кожаный мяч»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4290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G:\001.bmp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2214554"/>
            <a:ext cx="6286544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214414" y="1428736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Всероссийские финальные соревнования по футболу «Кожаный мяч». Город-герой Волгоград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4290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214414" y="1428736"/>
            <a:ext cx="68580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Районные соревнования по футболу «Кожаный мяч»  на  базе  Куликовской  школы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7" name="Рисунок 6" descr="G:\Трафимову А.В\DSCN770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28" y="2214554"/>
            <a:ext cx="6357982" cy="37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-142900"/>
            <a:ext cx="9143999" cy="700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1214414" y="1285860"/>
            <a:ext cx="68580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Вручение  значков 3 разряда по парашютному </a:t>
            </a:r>
            <a:r>
              <a:rPr lang="ru-RU" sz="2400" b="1" dirty="0" smtClean="0">
                <a:solidFill>
                  <a:srgbClr val="C00000"/>
                </a:solidFill>
                <a:latin typeface="Monotype Corsiva" pitchFamily="66" charset="0"/>
              </a:rPr>
              <a:t>спорту  по итогам  обучения организованного  районным  казачьим обществом</a:t>
            </a:r>
            <a:endParaRPr lang="ru-RU" sz="2400" b="1" dirty="0">
              <a:solidFill>
                <a:srgbClr val="C00000"/>
              </a:solidFill>
              <a:latin typeface="Monotype Corsiva" pitchFamily="66" charset="0"/>
            </a:endParaRPr>
          </a:p>
        </p:txBody>
      </p:sp>
      <p:pic>
        <p:nvPicPr>
          <p:cNvPr id="4098" name="Picture 2" descr="G:\Трафимову А.В\фото\3 разряд по парашютному спорту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2357430"/>
            <a:ext cx="5857916" cy="39216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3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Шаблон3</Template>
  <TotalTime>84</TotalTime>
  <Words>252</Words>
  <Application>Microsoft Office PowerPoint</Application>
  <PresentationFormat>Экран (4:3)</PresentationFormat>
  <Paragraphs>16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Шаблон3</vt:lpstr>
      <vt:lpstr>Привлекательность спортивно- патриотического клуба «Кулики»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МКОУ "Куликовская СОШ"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Привлекательность спортивно- патриотического клуба «Кулики»</dc:title>
  <dc:creator>ГЛАВНЫЙ</dc:creator>
  <cp:lastModifiedBy>ГЛАВНЫЙ</cp:lastModifiedBy>
  <cp:revision>10</cp:revision>
  <dcterms:created xsi:type="dcterms:W3CDTF">2018-05-17T13:41:50Z</dcterms:created>
  <dcterms:modified xsi:type="dcterms:W3CDTF">2018-05-18T06:52:53Z</dcterms:modified>
</cp:coreProperties>
</file>