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5" r:id="rId9"/>
    <p:sldId id="263" r:id="rId10"/>
    <p:sldId id="264" r:id="rId11"/>
    <p:sldId id="266" r:id="rId12"/>
    <p:sldId id="267" r:id="rId13"/>
    <p:sldId id="27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B220AC5-80D0-4D90-A6FF-7A62C44422D7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4C48305-155D-4995-804F-7C15F1C7A5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ransition>
    <p:strips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31024" y="1412776"/>
            <a:ext cx="4212976" cy="3168352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Нина Васильевна Елизарова (</a:t>
            </a:r>
            <a:r>
              <a:rPr lang="ru-RU" sz="4400" dirty="0" err="1" smtClean="0">
                <a:solidFill>
                  <a:schemeClr val="tx1"/>
                </a:solidFill>
                <a:latin typeface="Monotype Corsiva" pitchFamily="66" charset="0"/>
              </a:rPr>
              <a:t>Кажушкина</a:t>
            </a: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)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Users\User\Desktop\Елизарова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23527" y="260648"/>
            <a:ext cx="4536504" cy="6369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548680"/>
            <a:ext cx="4644008" cy="6309320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Выпускница Куликовской средней школы 1966 года.</a:t>
            </a:r>
            <a:b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Заслуженный работник культуры России.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4" name="Picture 2" descr="C:\Users\User\Desktop\Елизарова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51520" y="404664"/>
            <a:ext cx="4307733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88640"/>
            <a:ext cx="8532440" cy="666936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sz="3700" dirty="0" smtClean="0">
                <a:latin typeface="Monotype Corsiva" pitchFamily="66" charset="0"/>
              </a:rPr>
              <a:t>Родилась в певчем казачьем краю на </a:t>
            </a:r>
            <a:r>
              <a:rPr lang="ru-RU" sz="3700" dirty="0" err="1" smtClean="0">
                <a:latin typeface="Monotype Corsiva" pitchFamily="66" charset="0"/>
              </a:rPr>
              <a:t>Хопре</a:t>
            </a:r>
            <a:r>
              <a:rPr lang="ru-RU" sz="3700" dirty="0" smtClean="0">
                <a:latin typeface="Monotype Corsiva" pitchFamily="66" charset="0"/>
              </a:rPr>
              <a:t>, в большой и дружной семье.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 С детства слышала как слаженно поют её родители, дедушка и бабушка, а затем  и все её сёстры—их в семье семеро. Сколько себя помнит—всегда пела.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 После окончания средней школы работала на Волгоградском тракторном заводе крановщицей, в свободное время участвовала в художественной самодеятельности, была солисткой хора  Дворца культуры тракторного завода, руководителем которого был Народный артист, композитор Г.Ф. Пономаренко.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 Работала во Дворце культуры профсоюзов хормейстером и солисткой хора профсоюзов под руководством М.М. Белякова. 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 В 1981   году окончила Волгоградское культурно просветительное училище дирижерско-хоровое отделение.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 С1982 года, с образования ансамбля русской песни «Вёснушка» - художественный руководитель и солистка ансамбля, с которым связаны долгие годы необыкновенно яркой творческой жизни. 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Нина </a:t>
            </a:r>
            <a:r>
              <a:rPr lang="ru-RU" sz="3700" dirty="0" smtClean="0">
                <a:latin typeface="Monotype Corsiva" pitchFamily="66" charset="0"/>
              </a:rPr>
              <a:t>Васильевна работала также в Государственном Донском казачьем театре, в «Царицынской опере», где является солисткой театра-студии имени Г. Пономаренко (худ. Руководитель Заслуженный работник культуры России </a:t>
            </a:r>
            <a:r>
              <a:rPr lang="ru-RU" sz="3700" dirty="0" err="1" smtClean="0">
                <a:latin typeface="Monotype Corsiva" pitchFamily="66" charset="0"/>
              </a:rPr>
              <a:t>В.Федерас</a:t>
            </a:r>
            <a:r>
              <a:rPr lang="ru-RU" sz="3700" dirty="0" smtClean="0">
                <a:latin typeface="Monotype Corsiva" pitchFamily="66" charset="0"/>
              </a:rPr>
              <a:t>).</a:t>
            </a:r>
            <a:endParaRPr lang="ru-RU" sz="3700" dirty="0" smtClean="0"/>
          </a:p>
        </p:txBody>
      </p:sp>
    </p:spTree>
  </p:cSld>
  <p:clrMapOvr>
    <a:masterClrMapping/>
  </p:clrMapOvr>
  <p:transition>
    <p:strip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9064" y="288032"/>
            <a:ext cx="8424936" cy="65253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endParaRPr lang="ru-RU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ru-RU" dirty="0" smtClean="0">
                <a:latin typeface="Monotype Corsiva" pitchFamily="66" charset="0"/>
              </a:rPr>
              <a:t>     </a:t>
            </a:r>
            <a:r>
              <a:rPr lang="ru-RU" sz="3700" dirty="0" smtClean="0">
                <a:latin typeface="Monotype Corsiva" pitchFamily="66" charset="0"/>
              </a:rPr>
              <a:t>Заметный </a:t>
            </a:r>
            <a:r>
              <a:rPr lang="ru-RU" sz="3700" dirty="0" smtClean="0">
                <a:latin typeface="Monotype Corsiva" pitchFamily="66" charset="0"/>
              </a:rPr>
              <a:t>вклад в творческую жизнь города Н.Елизарова внесла в качестве главного хормейстера Волгоградского нового экспериментального театра в постановке спектакля «Основной инстинкт» по произведению Л.Н. Толстого «Власть тьмы».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 Творчество Нины Васильевны известно в  России и за рубежом.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   Обладая прекрасными вокальными способностями она как певица пользуется большой любовью и </a:t>
            </a:r>
            <a:r>
              <a:rPr lang="ru-RU" sz="3700" dirty="0" err="1" smtClean="0">
                <a:latin typeface="Monotype Corsiva" pitchFamily="66" charset="0"/>
              </a:rPr>
              <a:t>популярностьюне</a:t>
            </a:r>
            <a:r>
              <a:rPr lang="ru-RU" sz="3700" dirty="0" smtClean="0">
                <a:latin typeface="Monotype Corsiva" pitchFamily="66" charset="0"/>
              </a:rPr>
              <a:t> только у жителей нашего города и области, но её знают и любят далеко за пределами России.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</a:t>
            </a:r>
            <a:r>
              <a:rPr lang="ru-RU" sz="3700" dirty="0" smtClean="0">
                <a:latin typeface="Monotype Corsiva" pitchFamily="66" charset="0"/>
              </a:rPr>
              <a:t>  </a:t>
            </a:r>
            <a:r>
              <a:rPr lang="ru-RU" sz="3700" dirty="0" smtClean="0">
                <a:latin typeface="Monotype Corsiva" pitchFamily="66" charset="0"/>
              </a:rPr>
              <a:t>Она выезжала в составе официальных делегаций и творческих коллективов в Японию, Бельгию, Западный Берлин, Францию, Италию, Канаду, Чехословакию, Германию, Финляндию и другие страны.</a:t>
            </a:r>
          </a:p>
          <a:p>
            <a:pPr>
              <a:buNone/>
            </a:pPr>
            <a:r>
              <a:rPr lang="ru-RU" sz="3700" dirty="0" smtClean="0">
                <a:latin typeface="Monotype Corsiva" pitchFamily="66" charset="0"/>
              </a:rPr>
              <a:t>   </a:t>
            </a:r>
            <a:r>
              <a:rPr lang="ru-RU" sz="3700" dirty="0" smtClean="0">
                <a:latin typeface="Monotype Corsiva" pitchFamily="66" charset="0"/>
              </a:rPr>
              <a:t> </a:t>
            </a:r>
            <a:r>
              <a:rPr lang="ru-RU" sz="3700" dirty="0" smtClean="0">
                <a:latin typeface="Monotype Corsiva" pitchFamily="66" charset="0"/>
              </a:rPr>
              <a:t> Нина Васильевна  имеет множество  наград от администрации области и города, Нагрудный знак ВЦСПС, медаль Волгоградского комитета защиты мира, является Лауреатом Всесоюзных и Всероссийских  фестивалей «Пою о Родине моей», телевизионного фестиваля «Товарищ песня», Всероссийского фестиваля «Народное творчество, посвященного 100-летию профсоюзов».</a:t>
            </a:r>
            <a:endParaRPr lang="ru-RU" sz="3700" dirty="0" smtClean="0">
              <a:latin typeface="Monotype Corsiva" pitchFamily="66" charset="0"/>
            </a:endParaRP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strip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63080" y="0"/>
            <a:ext cx="8280920" cy="640871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endParaRPr lang="ru-RU" sz="3100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ru-RU" sz="3100" dirty="0" smtClean="0">
                <a:latin typeface="Monotype Corsiva" pitchFamily="66" charset="0"/>
              </a:rPr>
              <a:t>      За большие  заслуги, творческий вклад в популяризацию русской песни в2007 году занесена в каталог Федеральной программы </a:t>
            </a:r>
          </a:p>
          <a:p>
            <a:pPr>
              <a:buNone/>
            </a:pPr>
            <a:r>
              <a:rPr lang="ru-RU" sz="3100" dirty="0" smtClean="0">
                <a:latin typeface="Monotype Corsiva" pitchFamily="66" charset="0"/>
              </a:rPr>
              <a:t>      «Женщины великой России», а в 2008 году—в каталог «Знаменитые женщины Поволжья»</a:t>
            </a:r>
          </a:p>
          <a:p>
            <a:pPr>
              <a:buNone/>
            </a:pPr>
            <a:r>
              <a:rPr lang="ru-RU" sz="3100" dirty="0" smtClean="0">
                <a:latin typeface="Monotype Corsiva" pitchFamily="66" charset="0"/>
              </a:rPr>
              <a:t>      Может быть, это и есть её  цель и её счастье  -  пройти дорогу так, чтобы всем, кто рядом с нею, стало светлее и спокойнее. Чтобы все бури, только что бушевавшие в их душе улеглись, и надежда на то , что всё в этой жизни непременно повернется добром—жила и не гасла.</a:t>
            </a:r>
          </a:p>
          <a:p>
            <a:pPr>
              <a:buNone/>
            </a:pPr>
            <a:r>
              <a:rPr lang="ru-RU" sz="3100" dirty="0" smtClean="0">
                <a:latin typeface="Monotype Corsiva" pitchFamily="66" charset="0"/>
              </a:rPr>
              <a:t>      В 1998 году Нина Васильевна была удостоена звания Заслуженный работник культуры России.</a:t>
            </a:r>
          </a:p>
          <a:p>
            <a:pPr>
              <a:buNone/>
            </a:pPr>
            <a:r>
              <a:rPr lang="ru-RU" sz="3100" dirty="0" smtClean="0">
                <a:latin typeface="Monotype Corsiva" pitchFamily="66" charset="0"/>
              </a:rPr>
              <a:t>      Нина Васильевна тесно  сотрудничает со  школой. Приезжает с концертами на малую Родину.</a:t>
            </a:r>
          </a:p>
          <a:p>
            <a:pPr>
              <a:buNone/>
            </a:pPr>
            <a:r>
              <a:rPr lang="ru-RU" sz="3100" dirty="0" smtClean="0">
                <a:latin typeface="Monotype Corsiva" pitchFamily="66" charset="0"/>
              </a:rPr>
              <a:t> 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Елизарова\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468179" y="-811995"/>
            <a:ext cx="6279651" cy="8424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8100392" cy="114300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Ученица Куликовской средней школы </a:t>
            </a:r>
            <a:r>
              <a:rPr lang="ru-RU" sz="4000" dirty="0" err="1" smtClean="0">
                <a:solidFill>
                  <a:schemeClr val="tx1"/>
                </a:solidFill>
                <a:latin typeface="Monotype Corsiva" pitchFamily="66" charset="0"/>
              </a:rPr>
              <a:t>Кажушкина</a:t>
            </a:r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 Нина</a:t>
            </a:r>
            <a:endParaRPr lang="ru-RU" sz="40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Users\User\Desktop\Елизарова\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490776" y="1447800"/>
            <a:ext cx="3818219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162880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Сёстры </a:t>
            </a:r>
            <a:r>
              <a:rPr lang="ru-RU" sz="4000" dirty="0" err="1" smtClean="0">
                <a:solidFill>
                  <a:schemeClr val="tx1"/>
                </a:solidFill>
                <a:latin typeface="Monotype Corsiva" pitchFamily="66" charset="0"/>
              </a:rPr>
              <a:t>Кажушкины</a:t>
            </a:r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: Антонина, Таисия, Татьяна, Ольга, Нина, Анна</a:t>
            </a:r>
            <a:b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                     (слева направо)</a:t>
            </a:r>
            <a:endParaRPr lang="ru-RU" sz="40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5122" name="Picture 2" descr="C:\Users\User\Desktop\Елизарова\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 rot="5400000">
            <a:off x="2513356" y="707731"/>
            <a:ext cx="5112569" cy="7187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9544" y="692696"/>
            <a:ext cx="4104456" cy="6165304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Мамаев Курган, концерт посвященный Дню Победы.</a:t>
            </a:r>
            <a:b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Исполнение песни «Растет в Волгограде берёзка»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4098" name="Picture 2" descr="C:\Users\User\Desktop\Елизарова\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680520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404664"/>
            <a:ext cx="4283968" cy="6192688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Дворец Культуры профсоюзов г.Волгоград</a:t>
            </a:r>
            <a:b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Концертный зал, январь 2009 г.</a:t>
            </a:r>
            <a:endParaRPr lang="ru-RU" sz="40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6146" name="Picture 2" descr="C:\Users\User\Desktop\Елизарова\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51520" y="260647"/>
            <a:ext cx="4611148" cy="6336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404664"/>
            <a:ext cx="3960440" cy="6264696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Нина Елизарова и Иосиф Кобзон </a:t>
            </a:r>
            <a:b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Народный артист СССР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7170" name="Picture 2" descr="C:\Users\User\Desktop\Елизарова\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23528" y="260647"/>
            <a:ext cx="4649850" cy="6597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332656"/>
            <a:ext cx="4392488" cy="6120680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Художественный руководитель ансамбля народных инструментов «Фолк-экспресс» </a:t>
            </a:r>
            <a:r>
              <a:rPr lang="ru-RU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В.Коньшин</a:t>
            </a:r>
            <a:r>
              <a:rPr lang="ru-RU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и Н.Елизарова</a:t>
            </a:r>
            <a:endParaRPr lang="ru-RU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194" name="Picture 2" descr="C:\Users\User\Desktop\Елизарова\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51520" y="260648"/>
            <a:ext cx="4320480" cy="6400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1628800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Художественный руководитель ансамбля народных инструментов «Фолк-экспресс» </a:t>
            </a:r>
            <a:r>
              <a:rPr lang="ru-RU" sz="4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В.Коньшин</a:t>
            </a:r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и Н.Елизарова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7410" name="Picture 2" descr="C:\Users\User\Desktop\Елизарова\0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354708" y="533723"/>
            <a:ext cx="5229201" cy="741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332656"/>
            <a:ext cx="4320480" cy="6192688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МКОУ «Куликовская СОШ»</a:t>
            </a:r>
            <a:b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12 июня 2012 г.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9218" name="Picture 2" descr="C:\Users\User\Desktop\Елизарова\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79511" y="188640"/>
            <a:ext cx="4382271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2204864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80 </a:t>
            </a:r>
            <a:r>
              <a:rPr lang="ru-RU" sz="4400" b="1" dirty="0" err="1" smtClean="0">
                <a:solidFill>
                  <a:schemeClr val="tx1"/>
                </a:solidFill>
                <a:effectLst/>
                <a:latin typeface="Monotype Corsiva" pitchFamily="66" charset="0"/>
              </a:rPr>
              <a:t>летие</a:t>
            </a:r>
            <a:r>
              <a:rPr lang="ru-RU" sz="4400" b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  </a:t>
            </a:r>
            <a:r>
              <a:rPr lang="ru-RU" sz="4400" b="1" dirty="0" err="1" smtClean="0">
                <a:solidFill>
                  <a:schemeClr val="tx1"/>
                </a:solidFill>
                <a:effectLst/>
                <a:latin typeface="Monotype Corsiva" pitchFamily="66" charset="0"/>
              </a:rPr>
              <a:t>Благиной</a:t>
            </a:r>
            <a:r>
              <a:rPr lang="ru-RU" sz="4400" b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 Л.Н., </a:t>
            </a:r>
            <a:br>
              <a:rPr lang="ru-RU" sz="4400" b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</a:br>
            <a:r>
              <a:rPr lang="ru-RU" sz="4400" b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МКОУ «Куликовская СОШ»</a:t>
            </a:r>
            <a:r>
              <a:rPr lang="ru-RU" sz="44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/>
            </a:r>
            <a:br>
              <a:rPr lang="ru-RU" sz="4400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</a:br>
            <a:r>
              <a:rPr lang="ru-RU" sz="4400" b="1" dirty="0" smtClean="0">
                <a:solidFill>
                  <a:schemeClr val="tx1"/>
                </a:solidFill>
                <a:effectLst/>
                <a:latin typeface="Monotype Corsiva" pitchFamily="66" charset="0"/>
              </a:rPr>
              <a:t>12 июня 2012 год.</a:t>
            </a:r>
            <a:r>
              <a:rPr lang="ru-RU" sz="44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42" name="Picture 2" descr="C:\Users\User\Desktop\Елизарова\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187624" y="1556792"/>
            <a:ext cx="3456384" cy="5108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C:\Users\User\Desktop\Елизарова\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932040" y="1556792"/>
            <a:ext cx="3384376" cy="4994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8172400" cy="22048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Группа «Блестящие» и Н.В. Елизарова. Москва, ноябрь 2006 г., концерт «Я навсегда с тобой Россия»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266" name="Picture 2" descr="C:\Users\User\Desktop\Елизарова\0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268212" y="548211"/>
            <a:ext cx="5229201" cy="7390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60648"/>
            <a:ext cx="4248472" cy="6336704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Волгоградский образовательный форум «Образование-2012».</a:t>
            </a:r>
            <a:b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Дворец спорта, март 2012 г.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2290" name="Picture 2" descr="C:\Users\User\Desktop\Елизарова\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51520" y="260648"/>
            <a:ext cx="4326248" cy="6408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155679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Официальная делегация из г. Волгограда в Японии (Н.В. Елизарова первая слева)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3314" name="Picture 2" descr="C:\Users\User\Desktop\Елизарова\0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606181" y="66227"/>
            <a:ext cx="4968553" cy="7949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-171400"/>
            <a:ext cx="7884368" cy="2088232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Детский образцовый хореографический ансамбль «Сюрприз» - балетмейстер И. Придворова</a:t>
            </a:r>
            <a:endParaRPr lang="ru-RU" sz="40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4338" name="Picture 2" descr="C:\Users\User\Desktop\Елизарова\0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318332" y="643892"/>
            <a:ext cx="5155408" cy="7272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708392" cy="2218258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Monotype Corsiva" pitchFamily="66" charset="0"/>
              </a:rPr>
              <a:t>Эстрадно-симфонический оркестр под управлением М.М. Белякова, солистка Н.В. Елизарова. Центральная набережная, г. Волгоград.</a:t>
            </a:r>
            <a:endParaRPr lang="ru-RU" sz="40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5362" name="Picture 2" descr="C:\Users\User\Desktop\Елизарова\0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636900" y="1115628"/>
            <a:ext cx="4581128" cy="6903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1412776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Н.В. Елизарова и хореографическая группа «Кредо»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6386" name="Picture 2" descr="C:\Users\User\Desktop\Елизарова\0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408683" y="191717"/>
            <a:ext cx="5517232" cy="7815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Елизарова Н.В. с </a:t>
            </a:r>
            <a:r>
              <a:rPr lang="ru-RU" sz="4400" dirty="0" err="1" smtClean="0">
                <a:solidFill>
                  <a:schemeClr val="tx1"/>
                </a:solidFill>
                <a:latin typeface="Monotype Corsiva" pitchFamily="66" charset="0"/>
              </a:rPr>
              <a:t>Толкуновой</a:t>
            </a: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 В.В.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8434" name="Picture 2" descr="C:\Users\User\Desktop\Елизарова\0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267986" y="476430"/>
            <a:ext cx="5301208" cy="74619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1221</TotalTime>
  <Words>341</Words>
  <Application>Microsoft Office PowerPoint</Application>
  <PresentationFormat>Экран (4:3)</PresentationFormat>
  <Paragraphs>38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Солнцестояние</vt:lpstr>
      <vt:lpstr>Нина Васильевна Елизарова (Кажушкина)</vt:lpstr>
      <vt:lpstr>Выпускница Куликовской средней школы 1966 года. Заслуженный работник культуры России.</vt:lpstr>
      <vt:lpstr>Слайд 3</vt:lpstr>
      <vt:lpstr>Слайд 4</vt:lpstr>
      <vt:lpstr>Слайд 5</vt:lpstr>
      <vt:lpstr>Слайд 6</vt:lpstr>
      <vt:lpstr>Ученица Куликовской средней школы Кажушкина Нина</vt:lpstr>
      <vt:lpstr>Сёстры Кажушкины: Антонина, Таисия, Татьяна, Ольга, Нина, Анна                      (слева направо)</vt:lpstr>
      <vt:lpstr>Мамаев Курган, концерт посвященный Дню Победы. Исполнение песни «Растет в Волгограде берёзка»</vt:lpstr>
      <vt:lpstr>Дворец Культуры профсоюзов г.Волгоград Концертный зал, январь 2009 г.</vt:lpstr>
      <vt:lpstr>Нина Елизарова и Иосиф Кобзон  Народный артист СССР</vt:lpstr>
      <vt:lpstr>Художественный руководитель ансамбля народных инструментов «Фолк-экспресс» В.Коньшин и Н.Елизарова</vt:lpstr>
      <vt:lpstr>Художественный руководитель ансамбля народных инструментов «Фолк-экспресс» В.Коньшин и Н.Елизарова</vt:lpstr>
      <vt:lpstr>МКОУ «Куликовская СОШ» 12 июня 2012 г.</vt:lpstr>
      <vt:lpstr>80 летие  Благиной Л.Н.,  МКОУ «Куликовская СОШ» 12 июня 2012 год.  </vt:lpstr>
      <vt:lpstr>Группа «Блестящие» и Н.В. Елизарова. Москва, ноябрь 2006 г., концерт «Я навсегда с тобой Россия» </vt:lpstr>
      <vt:lpstr>Волгоградский образовательный форум «Образование-2012». Дворец спорта, март 2012 г.</vt:lpstr>
      <vt:lpstr>Официальная делегация из г. Волгограда в Японии (Н.В. Елизарова первая слева)</vt:lpstr>
      <vt:lpstr>Детский образцовый хореографический ансамбль «Сюрприз» - балетмейстер И. Придворова</vt:lpstr>
      <vt:lpstr>Эстрадно-симфонический оркестр под управлением М.М. Белякова, солистка Н.В. Елизарова. Центральная набережная, г. Волгоград.</vt:lpstr>
      <vt:lpstr>Н.В. Елизарова и хореографическая группа «Кредо»</vt:lpstr>
      <vt:lpstr>Елизарова Н.В. с Толкуновой В.В.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User</dc:creator>
  <cp:lastModifiedBy>Windows User</cp:lastModifiedBy>
  <cp:revision>906</cp:revision>
  <dcterms:created xsi:type="dcterms:W3CDTF">2019-12-05T06:24:08Z</dcterms:created>
  <dcterms:modified xsi:type="dcterms:W3CDTF">2019-12-06T05:15:06Z</dcterms:modified>
</cp:coreProperties>
</file>