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handoutMasterIdLst>
    <p:handoutMasterId r:id="rId12"/>
  </p:handoutMasterIdLst>
  <p:sldIdLst>
    <p:sldId id="257" r:id="rId2"/>
    <p:sldId id="258" r:id="rId3"/>
    <p:sldId id="259" r:id="rId4"/>
    <p:sldId id="260" r:id="rId5"/>
    <p:sldId id="261" r:id="rId6"/>
    <p:sldId id="267" r:id="rId7"/>
    <p:sldId id="262" r:id="rId8"/>
    <p:sldId id="263" r:id="rId9"/>
    <p:sldId id="268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8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166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D7AC2-8A66-4E76-835E-FA3F46E88E73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E54216-F314-40CD-83D0-3EB17E5E2A7D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2CC8CC-2AD3-4034-9DDB-015886BD6327}" type="datetimeFigureOut">
              <a:rPr lang="ru-RU" smtClean="0"/>
              <a:t>05.12.2019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3161739-FEF4-4F10-AB44-1358B32A76AB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latin typeface="Arial" pitchFamily="34" charset="0"/>
                <a:cs typeface="Arial" pitchFamily="34" charset="0"/>
              </a:rPr>
              <a:t>Демихов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Владимир Петрович</a:t>
            </a:r>
            <a:br>
              <a:rPr lang="ru-RU" dirty="0" smtClean="0">
                <a:latin typeface="Arial" pitchFamily="34" charset="0"/>
                <a:cs typeface="Arial" pitchFamily="34" charset="0"/>
              </a:rPr>
            </a:br>
            <a:r>
              <a:rPr lang="ru-RU" dirty="0" smtClean="0">
                <a:latin typeface="Arial" pitchFamily="34" charset="0"/>
                <a:cs typeface="Arial" pitchFamily="34" charset="0"/>
              </a:rPr>
              <a:t>основоположник мировой трансплантологии.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6819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8280920" cy="530120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4699248" cy="5780112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27 июня 2016 года в Москве, в новом здании НИИ трансплантологии и искусственных органов имени Шумакова в рамках VIII Всероссийского съезда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трансплантологов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с международным участием состоялось торжественное открытие памятника Владимиру Петровичу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— выпускнику Московского университета, выдающемуся российскому ученому, основоположнику мировой трансплантологии, сто лет со дня рождения которого исполняется 18 июля.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022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49893" b="-291"/>
          <a:stretch>
            <a:fillRect/>
          </a:stretch>
        </p:blipFill>
        <p:spPr>
          <a:xfrm>
            <a:off x="5508104" y="-33551"/>
            <a:ext cx="3635896" cy="6891551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4555232" cy="5708104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Владимир Петрович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родился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18 июля 1916 года на хуторе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Кулики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станицы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Ярыжинская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Новониколаевского уезда (Волгоградская область) в семье крестьянина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В 1934 году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Владимир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поступил в Московский государственный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университет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 на физиологическое отделение 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биологического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факультета 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очень рано начал научную деятельность.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51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860032" y="908720"/>
            <a:ext cx="4283968" cy="594928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20688"/>
            <a:ext cx="8686800" cy="1512168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 1937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году,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будучи студентом-третьекурсником, он сконструировал и собственными руками изготовил первое в мире искусственное сердце и вживил его собаке. Собака жила два часа.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4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2132856"/>
            <a:ext cx="8496944" cy="453650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194421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1948 г. начал эксперименты по пересадке печени. В 1951 г. произведена первая замена сердца на донорское у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собаки.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04-76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2492896"/>
            <a:ext cx="4186820" cy="3514725"/>
          </a:xfrm>
        </p:spPr>
      </p:pic>
      <p:sp>
        <p:nvSpPr>
          <p:cNvPr id="5" name="Прямоугольник 4"/>
          <p:cNvSpPr/>
          <p:nvPr/>
        </p:nvSpPr>
        <p:spPr>
          <a:xfrm>
            <a:off x="4788024" y="5301208"/>
            <a:ext cx="4032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latin typeface="Arial Black" pitchFamily="34" charset="0"/>
              </a:rPr>
              <a:t>Собака по кличке Борзая с подсаженным вторым сердцем.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31561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1954 г. разработал способ пересадки головы от щенка на шею взрослой собаки и реализовал его.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82787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1988840"/>
            <a:ext cx="7632848" cy="486916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107704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В 1952-1953 годах Владимир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разработал метод маммарно-коронарного шунтирования. Он попробовал вшивать внутреннюю грудную артерию в коронарную ниже места ее поражения. Сегодня этот метод широко применяется в клинической практике во всем мире. 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l="18671" t="37007" r="21820" b="10096"/>
          <a:stretch>
            <a:fillRect/>
          </a:stretch>
        </p:blipFill>
        <p:spPr>
          <a:xfrm>
            <a:off x="395536" y="2636912"/>
            <a:ext cx="8484658" cy="4221088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035696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Лучшие мировые медики приезжали в СССР, чтобы присутствовать на операциях Владимира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В его лаборатории стажировались хирурги из США, Германии, других стран Европы, Южной Африки и Австралии. В 1960 и 1963 годах к учёному приезжал учиться южноафриканский кардиохирург из Кейптауна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Кристиан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Барнард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barnard-demikhov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619672" y="2636912"/>
            <a:ext cx="6277388" cy="4221088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620688"/>
            <a:ext cx="4555232" cy="6237312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Работы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Демихова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получили международное признание. Ему присвоено звание почётного доктора медицины Лейпцигского университета, почётного члена Королевского научного общества 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Уппсале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(Швеция), а также Ганноверского университета, американской клиники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Майо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Он является обладателем почётных дипломов научных организаций разных стран мира. Он был лауреатом «ведомственной» премии имени Н. Н. Бурденко, присуждавшейся Академией медицинских наук СССР.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Демихов Владимир Петрович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88024" y="548680"/>
            <a:ext cx="4355976" cy="630932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4051176" cy="4555976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Arial" pitchFamily="34" charset="0"/>
                <a:cs typeface="Arial" pitchFamily="34" charset="0"/>
              </a:rPr>
              <a:t>22 ноября 1998 года Владимир Петрович умер от аневризмы в своей маленькой квартирке на окраине Москвы. Похоронен в Москве на Ваганьковском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кладбище.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800px-Могила_В.П._Демихова_на_Ваганьковском_кладбище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3968" y="1"/>
            <a:ext cx="4860033" cy="6858000"/>
          </a:xfr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127</TotalTime>
  <Words>145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Демихов Владимир Петрович основоположник мировой трансплантологии.</vt:lpstr>
      <vt:lpstr> Владимир Петрович Демихов родился 18 июля 1916 года на хуторе Кулики станицы Ярыжинская Новониколаевского уезда (Волгоградская область) в семье крестьянина. В 1934 году Владимир Демихов поступил в Московский государственный университет на физиологическое отделение  биологического факультета и очень рано начал научную деятельность.</vt:lpstr>
      <vt:lpstr>В 1937 году, будучи студентом-третьекурсником, он сконструировал и собственными руками изготовил первое в мире искусственное сердце и вживил его собаке. Собака жила два часа.</vt:lpstr>
      <vt:lpstr>В 1948 г. начал эксперименты по пересадке печени. В 1951 г. произведена первая замена сердца на донорское у собаки.</vt:lpstr>
      <vt:lpstr>В 1954 г. разработал способ пересадки головы от щенка на шею взрослой собаки и реализовал его.</vt:lpstr>
      <vt:lpstr>В 1952-1953 годах Владимир Демихов разработал метод маммарно-коронарного шунтирования. Он попробовал вшивать внутреннюю грудную артерию в коронарную ниже места ее поражения. Сегодня этот метод широко применяется в клинической практике во всем мире. </vt:lpstr>
      <vt:lpstr>Лучшие мировые медики приезжали в СССР, чтобы присутствовать на операциях Владимира Демихова. В его лаборатории стажировались хирурги из США, Германии, других стран Европы, Южной Африки и Австралии. В 1960 и 1963 годах к учёному приезжал учиться южноафриканский кардиохирург из Кейптауна Кристиан Барнард.</vt:lpstr>
      <vt:lpstr>Работы Демихова получили международное признание. Ему присвоено звание почётного доктора медицины Лейпцигского университета, почётного члена Королевского научного общества в Уппсале (Швеция), а также Ганноверского университета, американской клиники Майо. Он является обладателем почётных дипломов научных организаций разных стран мира. Он был лауреатом «ведомственной» премии имени Н. Н. Бурденко, присуждавшейся Академией медицинских наук СССР.</vt:lpstr>
      <vt:lpstr>22 ноября 1998 года Владимир Петрович умер от аневризмы в своей маленькой квартирке на окраине Москвы. Похоронен в Москве на Ваганьковском кладбище.</vt:lpstr>
      <vt:lpstr>27 июня 2016 года в Москве, в новом здании НИИ трансплантологии и искусственных органов имени Шумакова в рамках VIII Всероссийского съезда трансплантологов с международным участием состоялось торжественное открытие памятника Владимиру Петровичу Демихову — выпускнику Московского университета, выдающемуся российскому ученому, основоположнику мировой трансплантологии, сто лет со дня рождения которого исполняется 18 июля.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Демихов Владимир Петрович Осново положник трансплантологии</dc:title>
  <dc:creator>Валентина</dc:creator>
  <cp:lastModifiedBy>Валентина</cp:lastModifiedBy>
  <cp:revision>13</cp:revision>
  <dcterms:created xsi:type="dcterms:W3CDTF">2019-12-05T16:39:01Z</dcterms:created>
  <dcterms:modified xsi:type="dcterms:W3CDTF">2019-12-05T18:46:25Z</dcterms:modified>
</cp:coreProperties>
</file>