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3" r:id="rId3"/>
    <p:sldId id="279" r:id="rId4"/>
    <p:sldId id="280" r:id="rId5"/>
    <p:sldId id="291" r:id="rId6"/>
    <p:sldId id="281" r:id="rId7"/>
    <p:sldId id="282" r:id="rId8"/>
    <p:sldId id="292" r:id="rId9"/>
    <p:sldId id="283" r:id="rId10"/>
    <p:sldId id="284" r:id="rId11"/>
    <p:sldId id="288" r:id="rId12"/>
    <p:sldId id="289" r:id="rId13"/>
    <p:sldId id="290" r:id="rId14"/>
    <p:sldId id="287" r:id="rId15"/>
    <p:sldId id="293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33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7183" autoAdjust="0"/>
    <p:restoredTop sz="94717" autoAdjust="0"/>
  </p:normalViewPr>
  <p:slideViewPr>
    <p:cSldViewPr>
      <p:cViewPr varScale="1">
        <p:scale>
          <a:sx n="100" d="100"/>
          <a:sy n="100" d="100"/>
        </p:scale>
        <p:origin x="-234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1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D4051-039B-4764-9FCA-60719C1ED321}" type="datetimeFigureOut">
              <a:rPr lang="ru-RU" smtClean="0"/>
              <a:pPr/>
              <a:t>06.12.2019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07C28-B47A-4237-B5A3-F430B7BA23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D4051-039B-4764-9FCA-60719C1ED321}" type="datetimeFigureOut">
              <a:rPr lang="ru-RU" smtClean="0"/>
              <a:pPr/>
              <a:t>06.12.2019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07C28-B47A-4237-B5A3-F430B7BA23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D4051-039B-4764-9FCA-60719C1ED321}" type="datetimeFigureOut">
              <a:rPr lang="ru-RU" smtClean="0"/>
              <a:pPr/>
              <a:t>06.12.2019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07C28-B47A-4237-B5A3-F430B7BA23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D4051-039B-4764-9FCA-60719C1ED321}" type="datetimeFigureOut">
              <a:rPr lang="ru-RU" smtClean="0"/>
              <a:pPr/>
              <a:t>06.12.2019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07C28-B47A-4237-B5A3-F430B7BA23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D4051-039B-4764-9FCA-60719C1ED321}" type="datetimeFigureOut">
              <a:rPr lang="ru-RU" smtClean="0"/>
              <a:pPr/>
              <a:t>06.12.2019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07C28-B47A-4237-B5A3-F430B7BA23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D4051-039B-4764-9FCA-60719C1ED321}" type="datetimeFigureOut">
              <a:rPr lang="ru-RU" smtClean="0"/>
              <a:pPr/>
              <a:t>06.12.2019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07C28-B47A-4237-B5A3-F430B7BA23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D4051-039B-4764-9FCA-60719C1ED321}" type="datetimeFigureOut">
              <a:rPr lang="ru-RU" smtClean="0"/>
              <a:pPr/>
              <a:t>06.12.2019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07C28-B47A-4237-B5A3-F430B7BA23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D4051-039B-4764-9FCA-60719C1ED321}" type="datetimeFigureOut">
              <a:rPr lang="ru-RU" smtClean="0"/>
              <a:pPr/>
              <a:t>06.12.2019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07C28-B47A-4237-B5A3-F430B7BA23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D4051-039B-4764-9FCA-60719C1ED321}" type="datetimeFigureOut">
              <a:rPr lang="ru-RU" smtClean="0"/>
              <a:pPr/>
              <a:t>06.12.2019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07C28-B47A-4237-B5A3-F430B7BA23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D4051-039B-4764-9FCA-60719C1ED321}" type="datetimeFigureOut">
              <a:rPr lang="ru-RU" smtClean="0"/>
              <a:pPr/>
              <a:t>06.12.2019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07C28-B47A-4237-B5A3-F430B7BA23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D4051-039B-4764-9FCA-60719C1ED321}" type="datetimeFigureOut">
              <a:rPr lang="ru-RU" smtClean="0"/>
              <a:pPr/>
              <a:t>06.12.2019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07C28-B47A-4237-B5A3-F430B7BA23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0D4051-039B-4764-9FCA-60719C1ED321}" type="datetimeFigureOut">
              <a:rPr lang="ru-RU" smtClean="0"/>
              <a:pPr/>
              <a:t>06.12.2019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A07C28-B47A-4237-B5A3-F430B7BA232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ctrTitle"/>
          </p:nvPr>
        </p:nvSpPr>
        <p:spPr>
          <a:xfrm>
            <a:off x="1571604" y="1643050"/>
            <a:ext cx="7429552" cy="250033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Ветеран </a:t>
            </a:r>
            <a:b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Великой Отечественной войны</a:t>
            </a:r>
            <a:b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Георгий Данилович Давыдов</a:t>
            </a:r>
            <a:endParaRPr lang="ru-RU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одзаголовок 7"/>
          <p:cNvSpPr>
            <a:spLocks noGrp="1"/>
          </p:cNvSpPr>
          <p:nvPr>
            <p:ph type="subTitle" idx="1"/>
          </p:nvPr>
        </p:nvSpPr>
        <p:spPr>
          <a:xfrm>
            <a:off x="2071670" y="3857628"/>
            <a:ext cx="6400800" cy="1752600"/>
          </a:xfrm>
        </p:spPr>
        <p:txBody>
          <a:bodyPr/>
          <a:lstStyle/>
          <a:p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28596" y="274638"/>
            <a:ext cx="8258204" cy="1797040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Урок мужества, посвященный разгрому фашистских войск под Сталинградом </a:t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«Пусть всегда будет солнце!»</a:t>
            </a:r>
            <a:endParaRPr lang="ru-RU" sz="2800" b="1" dirty="0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5719" cy="639762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3"/>
          </p:nvPr>
        </p:nvSpPr>
        <p:spPr>
          <a:xfrm flipH="1">
            <a:off x="8686800" y="1535113"/>
            <a:ext cx="45719" cy="639762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4"/>
          </p:nvPr>
        </p:nvSpPr>
        <p:spPr>
          <a:xfrm flipH="1">
            <a:off x="8686800" y="2174875"/>
            <a:ext cx="45719" cy="3951288"/>
          </a:xfrm>
        </p:spPr>
        <p:txBody>
          <a:bodyPr/>
          <a:lstStyle/>
          <a:p>
            <a:pPr>
              <a:buNone/>
            </a:pPr>
            <a:endParaRPr lang="ru-RU" dirty="0"/>
          </a:p>
        </p:txBody>
      </p:sp>
      <p:sp>
        <p:nvSpPr>
          <p:cNvPr id="11" name="Содержимое 10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14612" y="2025547"/>
            <a:ext cx="3429024" cy="43577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28596" y="274638"/>
            <a:ext cx="8258204" cy="1143000"/>
          </a:xfrm>
        </p:spPr>
        <p:txBody>
          <a:bodyPr>
            <a:normAutofit fontScale="90000"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Выставка работ ветерана  </a:t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Великой Отечественной войны</a:t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Георгия Даниловича Давыдова</a:t>
            </a:r>
            <a:endParaRPr lang="ru-RU" sz="2800" b="1" dirty="0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5719" cy="639762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3"/>
          </p:nvPr>
        </p:nvSpPr>
        <p:spPr>
          <a:xfrm flipH="1">
            <a:off x="8686800" y="1535113"/>
            <a:ext cx="45719" cy="639762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4"/>
          </p:nvPr>
        </p:nvSpPr>
        <p:spPr>
          <a:xfrm flipH="1">
            <a:off x="8686800" y="2174875"/>
            <a:ext cx="45719" cy="3951288"/>
          </a:xfrm>
        </p:spPr>
        <p:txBody>
          <a:bodyPr/>
          <a:lstStyle/>
          <a:p>
            <a:pPr>
              <a:buNone/>
            </a:pPr>
            <a:endParaRPr lang="ru-RU" dirty="0"/>
          </a:p>
        </p:txBody>
      </p:sp>
      <p:pic>
        <p:nvPicPr>
          <p:cNvPr id="10" name="Picture 2" descr="C:\Documents and Settings\Ученик\Рабочий стол\IMG_0448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58487" y="2143125"/>
            <a:ext cx="5984163" cy="3983038"/>
          </a:xfrm>
          <a:prstGeom prst="rect">
            <a:avLst/>
          </a:prstGeom>
          <a:noFill/>
        </p:spPr>
      </p:pic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28596" y="274638"/>
            <a:ext cx="8258204" cy="1143000"/>
          </a:xfrm>
        </p:spPr>
        <p:txBody>
          <a:bodyPr>
            <a:normAutofit fontScale="90000"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Выставка работ ветерана  </a:t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Великой Отечественной войны </a:t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Георгия Даниловича Давыдова</a:t>
            </a:r>
            <a:endParaRPr lang="ru-RU" sz="2800" b="1" dirty="0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5719" cy="639762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3"/>
          </p:nvPr>
        </p:nvSpPr>
        <p:spPr>
          <a:xfrm flipH="1">
            <a:off x="8686800" y="1535113"/>
            <a:ext cx="45719" cy="639762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4"/>
          </p:nvPr>
        </p:nvSpPr>
        <p:spPr>
          <a:xfrm flipH="1">
            <a:off x="8686800" y="2174875"/>
            <a:ext cx="45719" cy="3951288"/>
          </a:xfrm>
        </p:spPr>
        <p:txBody>
          <a:bodyPr/>
          <a:lstStyle/>
          <a:p>
            <a:pPr>
              <a:buNone/>
            </a:pPr>
            <a:endParaRPr lang="ru-RU" dirty="0"/>
          </a:p>
        </p:txBody>
      </p:sp>
      <p:pic>
        <p:nvPicPr>
          <p:cNvPr id="11" name="Picture 2" descr="C:\Users\Пользователь\Desktop\17 посл зв\IMG_0257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83622" y="1785926"/>
            <a:ext cx="5798876" cy="3857652"/>
          </a:xfrm>
          <a:prstGeom prst="rect">
            <a:avLst/>
          </a:prstGeom>
          <a:noFill/>
        </p:spPr>
      </p:pic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28596" y="274638"/>
            <a:ext cx="8258204" cy="11430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>Экскурсия </a:t>
            </a:r>
            <a:r>
              <a:rPr lang="ru-RU" sz="3100" b="1" smtClean="0">
                <a:latin typeface="Times New Roman" pitchFamily="18" charset="0"/>
                <a:cs typeface="Times New Roman" pitchFamily="18" charset="0"/>
              </a:rPr>
              <a:t>по </a:t>
            </a:r>
            <a:r>
              <a:rPr lang="ru-RU" sz="3100" b="1" smtClean="0">
                <a:latin typeface="Times New Roman" pitchFamily="18" charset="0"/>
                <a:cs typeface="Times New Roman" pitchFamily="18" charset="0"/>
              </a:rPr>
              <a:t>выставке </a:t>
            </a:r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>работ ветерана  </a:t>
            </a:r>
            <a:br>
              <a:rPr lang="ru-RU" sz="31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>Великой Отечественной войны</a:t>
            </a:r>
            <a:br>
              <a:rPr lang="ru-RU" sz="31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>Георгия Даниловича Давыдова</a:t>
            </a:r>
            <a:endParaRPr lang="ru-RU" sz="3100" b="1" dirty="0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5719" cy="639762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3"/>
          </p:nvPr>
        </p:nvSpPr>
        <p:spPr>
          <a:xfrm flipH="1">
            <a:off x="8686800" y="1535113"/>
            <a:ext cx="45719" cy="639762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4"/>
          </p:nvPr>
        </p:nvSpPr>
        <p:spPr>
          <a:xfrm flipH="1">
            <a:off x="8686800" y="2174875"/>
            <a:ext cx="45719" cy="3951288"/>
          </a:xfrm>
        </p:spPr>
        <p:txBody>
          <a:bodyPr/>
          <a:lstStyle/>
          <a:p>
            <a:pPr>
              <a:buNone/>
            </a:pPr>
            <a:endParaRPr lang="ru-RU" dirty="0"/>
          </a:p>
        </p:txBody>
      </p:sp>
      <p:sp>
        <p:nvSpPr>
          <p:cNvPr id="7" name="Содержимое 6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" name="Picture 2" descr="C:\Users\Пользователь\Desktop\17 посл зв\IMG_025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00166" y="1857364"/>
            <a:ext cx="6286544" cy="4182370"/>
          </a:xfrm>
          <a:prstGeom prst="rect">
            <a:avLst/>
          </a:prstGeom>
          <a:noFill/>
        </p:spPr>
      </p:pic>
    </p:spTree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28596" y="274638"/>
            <a:ext cx="8258204" cy="1143000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Подарок Ветерану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5719" cy="639762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3"/>
          </p:nvPr>
        </p:nvSpPr>
        <p:spPr>
          <a:xfrm flipH="1">
            <a:off x="8686800" y="1535113"/>
            <a:ext cx="45719" cy="639762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4"/>
          </p:nvPr>
        </p:nvSpPr>
        <p:spPr>
          <a:xfrm flipH="1">
            <a:off x="8686800" y="2174875"/>
            <a:ext cx="45719" cy="3951288"/>
          </a:xfrm>
        </p:spPr>
        <p:txBody>
          <a:bodyPr/>
          <a:lstStyle/>
          <a:p>
            <a:pPr>
              <a:buNone/>
            </a:pPr>
            <a:endParaRPr lang="ru-R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11132" y="2143125"/>
            <a:ext cx="2878874" cy="3983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28596" y="274638"/>
            <a:ext cx="8258204" cy="1143000"/>
          </a:xfrm>
        </p:spPr>
        <p:txBody>
          <a:bodyPr>
            <a:normAutofit/>
          </a:bodyPr>
          <a:lstStyle/>
          <a:p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5719" cy="639762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3"/>
          </p:nvPr>
        </p:nvSpPr>
        <p:spPr>
          <a:xfrm flipH="1">
            <a:off x="8686800" y="1535113"/>
            <a:ext cx="45719" cy="639762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4"/>
          </p:nvPr>
        </p:nvSpPr>
        <p:spPr>
          <a:xfrm flipH="1">
            <a:off x="8686800" y="2174875"/>
            <a:ext cx="45719" cy="3951288"/>
          </a:xfrm>
        </p:spPr>
        <p:txBody>
          <a:bodyPr/>
          <a:lstStyle/>
          <a:p>
            <a:pPr>
              <a:buNone/>
            </a:pPr>
            <a:endParaRPr lang="ru-RU" dirty="0"/>
          </a:p>
        </p:txBody>
      </p:sp>
      <p:sp>
        <p:nvSpPr>
          <p:cNvPr id="7" name="Содержимое 6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8115328" cy="3951288"/>
          </a:xfrm>
        </p:spPr>
        <p:txBody>
          <a:bodyPr>
            <a:normAutofit/>
          </a:bodyPr>
          <a:lstStyle/>
          <a:p>
            <a:pPr algn="ctr">
              <a:buNone/>
            </a:pPr>
            <a:endParaRPr lang="ru-RU" sz="4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Спасибо </a:t>
            </a:r>
            <a:r>
              <a:rPr lang="ru-RU" sz="4400" b="1" smtClean="0">
                <a:latin typeface="Times New Roman" pitchFamily="18" charset="0"/>
                <a:cs typeface="Times New Roman" pitchFamily="18" charset="0"/>
              </a:rPr>
              <a:t>за внимание!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Георгий Данилович Давыдов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 descr="C:\Documents and Settings\Ученик\Рабочий стол\инструкции 00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27953" y="1600200"/>
            <a:ext cx="3288093" cy="4525963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Из биографии Г.Д. Давыдова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7972452" cy="4525963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Георгий Данилович Давыдов родился 23 апреля1925г. в х. Завязка станицы Преображенской Сталинградской области.</a:t>
            </a:r>
          </a:p>
          <a:p>
            <a:pPr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Из воспоминаний Г.Д.: «После пожара наша семья переехала в х.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Куликовский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где я пошел в 1 класс. В Ярыжках десятого класса не было, а я хотел учиться дальше. Для этого я три года ездил учиться в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Бударино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В 1943 г. был призван в армию».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>
          <a:xfrm>
            <a:off x="8429652" y="1600200"/>
            <a:ext cx="668628" cy="4525963"/>
          </a:xfrm>
        </p:spPr>
        <p:txBody>
          <a:bodyPr>
            <a:normAutofit/>
          </a:bodyPr>
          <a:lstStyle/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28596" y="274638"/>
            <a:ext cx="8258204" cy="114300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5719" cy="639762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7" name="Содержимое 6"/>
          <p:cNvSpPr>
            <a:spLocks noGrp="1"/>
          </p:cNvSpPr>
          <p:nvPr>
            <p:ph sz="half" idx="2"/>
          </p:nvPr>
        </p:nvSpPr>
        <p:spPr>
          <a:xfrm>
            <a:off x="457200" y="2143116"/>
            <a:ext cx="8186766" cy="3983047"/>
          </a:xfrm>
        </p:spPr>
        <p:txBody>
          <a:bodyPr/>
          <a:lstStyle/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 algn="ctr"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Военную службу нес в составе 9-ой гвардейской армии в 346 гвардейском полку.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3"/>
          </p:nvPr>
        </p:nvSpPr>
        <p:spPr>
          <a:xfrm flipH="1">
            <a:off x="8686800" y="1535113"/>
            <a:ext cx="45719" cy="639762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4"/>
          </p:nvPr>
        </p:nvSpPr>
        <p:spPr>
          <a:xfrm flipH="1">
            <a:off x="8686800" y="2174875"/>
            <a:ext cx="45719" cy="3951288"/>
          </a:xfrm>
        </p:spPr>
        <p:txBody>
          <a:bodyPr/>
          <a:lstStyle/>
          <a:p>
            <a:pPr>
              <a:buNone/>
            </a:pPr>
            <a:endParaRPr lang="ru-RU" dirty="0"/>
          </a:p>
        </p:txBody>
      </p:sp>
      <p:pic>
        <p:nvPicPr>
          <p:cNvPr id="10" name="Picture 2"/>
          <p:cNvPicPr>
            <a:picLocks noGrp="1"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28860" y="428604"/>
            <a:ext cx="4048480" cy="34864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28596" y="274638"/>
            <a:ext cx="8258204" cy="114300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5719" cy="639762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3"/>
          </p:nvPr>
        </p:nvSpPr>
        <p:spPr>
          <a:xfrm flipH="1">
            <a:off x="8686800" y="1535113"/>
            <a:ext cx="45719" cy="639762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4"/>
          </p:nvPr>
        </p:nvSpPr>
        <p:spPr>
          <a:xfrm flipH="1">
            <a:off x="8686800" y="2174875"/>
            <a:ext cx="45719" cy="3951288"/>
          </a:xfrm>
        </p:spPr>
        <p:txBody>
          <a:bodyPr/>
          <a:lstStyle/>
          <a:p>
            <a:pPr>
              <a:buNone/>
            </a:pPr>
            <a:endParaRPr lang="ru-R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428604"/>
            <a:ext cx="7802938" cy="56666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28596" y="274638"/>
            <a:ext cx="8258204" cy="1143000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Боевые награды Г.Д. Давыдова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5719" cy="639762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3"/>
          </p:nvPr>
        </p:nvSpPr>
        <p:spPr>
          <a:xfrm flipH="1">
            <a:off x="8686800" y="1535113"/>
            <a:ext cx="45719" cy="639762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4"/>
          </p:nvPr>
        </p:nvSpPr>
        <p:spPr>
          <a:xfrm flipH="1">
            <a:off x="8686800" y="2174875"/>
            <a:ext cx="45719" cy="3951288"/>
          </a:xfrm>
        </p:spPr>
        <p:txBody>
          <a:bodyPr/>
          <a:lstStyle/>
          <a:p>
            <a:pPr>
              <a:buNone/>
            </a:pPr>
            <a:endParaRPr lang="ru-RU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28926" y="1357298"/>
            <a:ext cx="3370282" cy="46531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28596" y="274638"/>
            <a:ext cx="8258204" cy="2439982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После войны Г.Д. Давыдов 31 год</a:t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служил в воздушно-десантных войсках. </a:t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За время службы совершил 132 прыжка с парашютом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5719" cy="639762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7" name="Содержимое 6"/>
          <p:cNvSpPr>
            <a:spLocks noGrp="1"/>
          </p:cNvSpPr>
          <p:nvPr>
            <p:ph sz="half" idx="2"/>
          </p:nvPr>
        </p:nvSpPr>
        <p:spPr>
          <a:xfrm>
            <a:off x="457200" y="5286388"/>
            <a:ext cx="8186766" cy="839775"/>
          </a:xfrm>
        </p:spPr>
        <p:txBody>
          <a:bodyPr/>
          <a:lstStyle/>
          <a:p>
            <a:pPr>
              <a:buNone/>
            </a:pPr>
            <a:endParaRPr lang="ru-RU" dirty="0"/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3"/>
          </p:nvPr>
        </p:nvSpPr>
        <p:spPr>
          <a:xfrm flipH="1">
            <a:off x="8686800" y="1535113"/>
            <a:ext cx="45719" cy="639762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4"/>
          </p:nvPr>
        </p:nvSpPr>
        <p:spPr>
          <a:xfrm flipH="1">
            <a:off x="8686800" y="2174875"/>
            <a:ext cx="45719" cy="3951288"/>
          </a:xfrm>
        </p:spPr>
        <p:txBody>
          <a:bodyPr/>
          <a:lstStyle/>
          <a:p>
            <a:pPr>
              <a:buNone/>
            </a:pPr>
            <a:endParaRPr lang="ru-RU" dirty="0"/>
          </a:p>
        </p:txBody>
      </p:sp>
      <p:pic>
        <p:nvPicPr>
          <p:cNvPr id="10" name="Picture 2" descr="C:\Documents and Settings\Ученик\Рабочий стол\Фокеева Л.В.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43240" y="2500306"/>
            <a:ext cx="2714644" cy="3736628"/>
          </a:xfrm>
          <a:prstGeom prst="rect">
            <a:avLst/>
          </a:prstGeom>
          <a:noFill/>
        </p:spPr>
      </p:pic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28596" y="274638"/>
            <a:ext cx="8258204" cy="1143000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Сотрудничество с родной школой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5719" cy="639762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3"/>
          </p:nvPr>
        </p:nvSpPr>
        <p:spPr>
          <a:xfrm flipH="1">
            <a:off x="8686800" y="1535113"/>
            <a:ext cx="45719" cy="639762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4"/>
          </p:nvPr>
        </p:nvSpPr>
        <p:spPr>
          <a:xfrm flipH="1">
            <a:off x="8686800" y="2174875"/>
            <a:ext cx="45719" cy="3951288"/>
          </a:xfrm>
        </p:spPr>
        <p:txBody>
          <a:bodyPr/>
          <a:lstStyle/>
          <a:p>
            <a:pPr>
              <a:buNone/>
            </a:pPr>
            <a:endParaRPr lang="ru-RU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51327" y="1214422"/>
            <a:ext cx="4084774" cy="4929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28596" y="274638"/>
            <a:ext cx="8258204" cy="1143000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Сотрудничество с родной школой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5719" cy="639762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3"/>
          </p:nvPr>
        </p:nvSpPr>
        <p:spPr>
          <a:xfrm flipH="1">
            <a:off x="8686800" y="1535113"/>
            <a:ext cx="45719" cy="639762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4"/>
          </p:nvPr>
        </p:nvSpPr>
        <p:spPr>
          <a:xfrm flipH="1">
            <a:off x="8686800" y="2174875"/>
            <a:ext cx="45719" cy="3951288"/>
          </a:xfrm>
        </p:spPr>
        <p:txBody>
          <a:bodyPr/>
          <a:lstStyle/>
          <a:p>
            <a:pPr>
              <a:buNone/>
            </a:pPr>
            <a:endParaRPr lang="ru-RU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14513" y="1500174"/>
            <a:ext cx="3547239" cy="44291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865</TotalTime>
  <Words>63</Words>
  <Application>Microsoft Office PowerPoint</Application>
  <PresentationFormat>Экран (4:3)</PresentationFormat>
  <Paragraphs>22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Ветеран  Великой Отечественной войны Георгий Данилович Давыдов</vt:lpstr>
      <vt:lpstr>Георгий Данилович Давыдов</vt:lpstr>
      <vt:lpstr>Из биографии Г.Д. Давыдова</vt:lpstr>
      <vt:lpstr>Слайд 4</vt:lpstr>
      <vt:lpstr>Слайд 5</vt:lpstr>
      <vt:lpstr>Боевые награды Г.Д. Давыдова</vt:lpstr>
      <vt:lpstr>После войны Г.Д. Давыдов 31 год служил в воздушно-десантных войсках.  За время службы совершил 132 прыжка с парашютом</vt:lpstr>
      <vt:lpstr>Сотрудничество с родной школой</vt:lpstr>
      <vt:lpstr>Сотрудничество с родной школой</vt:lpstr>
      <vt:lpstr>Урок мужества, посвященный разгрому фашистских войск под Сталинградом  «Пусть всегда будет солнце!»</vt:lpstr>
      <vt:lpstr>Выставка работ ветерана   Великой Отечественной войны  Георгия Даниловича Давыдова</vt:lpstr>
      <vt:lpstr>Выставка работ ветерана   Великой Отечественной войны  Георгия Даниловича Давыдова</vt:lpstr>
      <vt:lpstr> Экскурсия по выставке работ ветерана   Великой Отечественной войны Георгия Даниловича Давыдова</vt:lpstr>
      <vt:lpstr>Подарок Ветерану</vt:lpstr>
      <vt:lpstr>Слайд 15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Лен29</dc:creator>
  <cp:lastModifiedBy>Пользователь</cp:lastModifiedBy>
  <cp:revision>184</cp:revision>
  <dcterms:created xsi:type="dcterms:W3CDTF">2015-03-29T21:17:59Z</dcterms:created>
  <dcterms:modified xsi:type="dcterms:W3CDTF">2019-12-06T04:32:46Z</dcterms:modified>
</cp:coreProperties>
</file>