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304" r:id="rId2"/>
    <p:sldId id="306" r:id="rId3"/>
    <p:sldId id="305" r:id="rId4"/>
    <p:sldId id="331" r:id="rId5"/>
    <p:sldId id="328" r:id="rId6"/>
    <p:sldId id="326" r:id="rId7"/>
    <p:sldId id="327" r:id="rId8"/>
    <p:sldId id="332" r:id="rId9"/>
    <p:sldId id="329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>
      <p:cViewPr varScale="1">
        <p:scale>
          <a:sx n="73" d="100"/>
          <a:sy n="73" d="100"/>
        </p:scale>
        <p:origin x="11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049099-E1D0-4B1E-9CB5-6D47A2EB468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694DD87-202D-4D91-9B8C-1FE9D47C92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000108"/>
            <a:ext cx="8458200" cy="53812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«Формирование навыков публичного выступления у дошкольников»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Ватеечкина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Наталья Владимировна,</a:t>
            </a:r>
            <a:br>
              <a:rPr lang="ru-RU" sz="1800" b="1" dirty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старший воспитатель</a:t>
            </a:r>
            <a:br>
              <a:rPr lang="ru-RU" sz="1800" b="1" dirty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МБОО «Куликовская СОШ»</a:t>
            </a:r>
            <a:br>
              <a:rPr lang="ru-RU" sz="1800" b="1" dirty="0">
                <a:latin typeface="Arial" pitchFamily="34" charset="0"/>
                <a:cs typeface="Arial" pitchFamily="34" charset="0"/>
              </a:rPr>
            </a:b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Зуенок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Валентина Олеговна,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воспитатель  с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таршей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группы</a:t>
            </a:r>
            <a:br>
              <a:rPr lang="ru-RU" sz="1800" b="1" dirty="0"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latin typeface="Arial" pitchFamily="34" charset="0"/>
                <a:cs typeface="Arial" pitchFamily="34" charset="0"/>
              </a:rPr>
              <a:t>МБОО «Куликовская СОШ»</a:t>
            </a:r>
            <a:br>
              <a:rPr lang="ru-RU" sz="1800" b="1" dirty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2019 год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28604"/>
            <a:ext cx="8458200" cy="4286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МБОО «КУЛИКОВСКАЯ СОШ»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47199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2984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Музейно-образовательный комплекс</a:t>
            </a:r>
            <a:br>
              <a:rPr lang="ru-RU" sz="2400" b="1" dirty="0" smtClean="0"/>
            </a:br>
            <a:r>
              <a:rPr lang="ru-RU" sz="2400" b="1" dirty="0" smtClean="0"/>
              <a:t>Куликовской школы </a:t>
            </a:r>
            <a:endParaRPr lang="ru-RU" sz="2400" b="1" dirty="0"/>
          </a:p>
        </p:txBody>
      </p:sp>
      <p:pic>
        <p:nvPicPr>
          <p:cNvPr id="4" name="Picture 2" descr="DSCN63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35056"/>
            <a:ext cx="3999388" cy="2805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5" name="Picture 2" descr="H:\этнокультурный музей\кроват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032" y="1131755"/>
            <a:ext cx="4043415" cy="2746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6" name="Picture 3" descr="C:\Documents and Settings\Пользователь\Рабочий стол\images (6)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299" y="4013397"/>
            <a:ext cx="4268685" cy="2844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7" name="Picture 4" descr="C:\Users\Пользователь\Downloads\SAM_10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940444"/>
            <a:ext cx="4070055" cy="29175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1979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8640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Этнокультурный музей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77" y="1340768"/>
            <a:ext cx="9229283" cy="519147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8612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686800" cy="118181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Franklin Gothic Book" panose="020B0503020102020204" pitchFamily="34" charset="0"/>
              </a:rPr>
              <a:t>Музейное окно</a:t>
            </a:r>
            <a:endParaRPr lang="ru-RU" sz="2400" b="1" dirty="0">
              <a:latin typeface="Franklin Gothic Book" panose="020B0503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0" r="20076" b="24801"/>
          <a:stretch/>
        </p:blipFill>
        <p:spPr>
          <a:xfrm>
            <a:off x="1810652" y="1124744"/>
            <a:ext cx="5669000" cy="563905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68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76672"/>
            <a:ext cx="8686800" cy="8217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>Экскурсия «Русская печь»</a:t>
            </a:r>
            <a:br>
              <a:rPr lang="ru-RU" sz="2700" b="1" dirty="0" smtClean="0"/>
            </a:br>
            <a:r>
              <a:rPr lang="ru-RU" sz="2400" b="1" dirty="0" smtClean="0"/>
              <a:t>(экскурсовод </a:t>
            </a:r>
            <a:r>
              <a:rPr lang="ru-RU" sz="2400" b="1" dirty="0" err="1" smtClean="0"/>
              <a:t>Тетерлева</a:t>
            </a:r>
            <a:r>
              <a:rPr lang="ru-RU" sz="2400" b="1" dirty="0" smtClean="0"/>
              <a:t> Саша)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387" y="1124744"/>
            <a:ext cx="4342853" cy="573325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114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/>
              <a:t>Наши проекты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4316288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+mj-lt"/>
              </a:rPr>
              <a:t>«Ах</a:t>
            </a:r>
            <a:r>
              <a:rPr lang="ru-RU" sz="2400" b="1" dirty="0">
                <a:latin typeface="+mj-lt"/>
              </a:rPr>
              <a:t>, эта </a:t>
            </a:r>
            <a:r>
              <a:rPr lang="ru-RU" sz="2400" b="1" dirty="0" smtClean="0">
                <a:latin typeface="+mj-lt"/>
              </a:rPr>
              <a:t>загадочная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+mj-lt"/>
              </a:rPr>
              <a:t>матрешка</a:t>
            </a:r>
            <a:r>
              <a:rPr lang="ru-RU" sz="2400" b="1" dirty="0">
                <a:latin typeface="+mj-lt"/>
              </a:rPr>
              <a:t>!» </a:t>
            </a:r>
            <a:br>
              <a:rPr lang="ru-RU" sz="2400" b="1" dirty="0">
                <a:latin typeface="+mj-lt"/>
              </a:rPr>
            </a:br>
            <a:endParaRPr lang="ru-RU" sz="2400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343400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+mj-lt"/>
              </a:rPr>
              <a:t> </a:t>
            </a:r>
            <a:r>
              <a:rPr lang="ru-RU" sz="2400" b="1" dirty="0" smtClean="0">
                <a:latin typeface="+mj-lt"/>
              </a:rPr>
              <a:t>            «Тряпичная кукла»</a:t>
            </a:r>
            <a:endParaRPr lang="ru-RU" sz="2400" b="1" dirty="0">
              <a:latin typeface="+mj-lt"/>
            </a:endParaRPr>
          </a:p>
        </p:txBody>
      </p:sp>
      <p:pic>
        <p:nvPicPr>
          <p:cNvPr id="5" name="Picture 4" descr="C:\Users\Пользователь\Pictures\2016-09-26\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5184577" cy="388843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6" name="Picture 2" descr="G:\фото  (2)\DSC028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6338" y="2111665"/>
            <a:ext cx="3372125" cy="4675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2579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88640"/>
            <a:ext cx="4191000" cy="6135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+mj-lt"/>
                <a:cs typeface="Arial" pitchFamily="34" charset="0"/>
              </a:rPr>
              <a:t>«Путешествие </a:t>
            </a:r>
            <a:r>
              <a:rPr lang="ru-RU" sz="2400" b="1" dirty="0">
                <a:latin typeface="+mj-lt"/>
                <a:cs typeface="Arial" pitchFamily="34" charset="0"/>
              </a:rPr>
              <a:t>в страну колыбели»</a:t>
            </a:r>
            <a:br>
              <a:rPr lang="ru-RU" sz="2400" b="1" dirty="0">
                <a:latin typeface="+mj-lt"/>
                <a:cs typeface="Arial" pitchFamily="34" charset="0"/>
              </a:rPr>
            </a:br>
            <a:endParaRPr lang="ru-RU" sz="2400" dirty="0">
              <a:latin typeface="+mj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88640"/>
            <a:ext cx="4343400" cy="6135960"/>
          </a:xfrm>
        </p:spPr>
        <p:txBody>
          <a:bodyPr/>
          <a:lstStyle/>
          <a:p>
            <a:pPr marL="0" indent="0">
              <a:buNone/>
            </a:pPr>
            <a:r>
              <a:rPr lang="ru-RU" sz="2400" b="1">
                <a:latin typeface="Monotype Corsiva" panose="03010101010201010101" pitchFamily="66" charset="0"/>
                <a:cs typeface="Arial" pitchFamily="34" charset="0"/>
              </a:rPr>
              <a:t> </a:t>
            </a:r>
            <a:r>
              <a:rPr lang="ru-RU" sz="2400" b="1" smtClean="0">
                <a:latin typeface="Monotype Corsiva" panose="03010101010201010101" pitchFamily="66" charset="0"/>
                <a:cs typeface="Arial" pitchFamily="34" charset="0"/>
              </a:rPr>
              <a:t>               </a:t>
            </a:r>
            <a:r>
              <a:rPr lang="ru-RU" sz="2400" b="1" smtClean="0">
                <a:latin typeface="+mj-lt"/>
                <a:cs typeface="Arial" pitchFamily="34" charset="0"/>
              </a:rPr>
              <a:t>«</a:t>
            </a:r>
            <a:r>
              <a:rPr lang="ru-RU" sz="2400" b="1" dirty="0" smtClean="0">
                <a:latin typeface="+mj-lt"/>
                <a:cs typeface="Arial" pitchFamily="34" charset="0"/>
              </a:rPr>
              <a:t>Русские валенки»</a:t>
            </a:r>
            <a:r>
              <a:rPr lang="ru-RU" sz="2400" b="1" dirty="0">
                <a:latin typeface="+mj-lt"/>
                <a:cs typeface="Arial" pitchFamily="34" charset="0"/>
              </a:rPr>
              <a:t/>
            </a:r>
            <a:br>
              <a:rPr lang="ru-RU" sz="2400" b="1" dirty="0">
                <a:latin typeface="+mj-lt"/>
                <a:cs typeface="Arial" pitchFamily="34" charset="0"/>
              </a:rPr>
            </a:br>
            <a:endParaRPr lang="ru-RU" sz="2400" dirty="0">
              <a:latin typeface="+mj-lt"/>
            </a:endParaRPr>
          </a:p>
          <a:p>
            <a:endParaRPr lang="ru-RU" dirty="0"/>
          </a:p>
        </p:txBody>
      </p:sp>
      <p:pic>
        <p:nvPicPr>
          <p:cNvPr id="5" name="Picture 2" descr="C:\Users\Админ\Desktop\фото д.с\P_20180214_112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" y="1988840"/>
            <a:ext cx="5115447" cy="367240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4" b="12201"/>
          <a:stretch/>
        </p:blipFill>
        <p:spPr>
          <a:xfrm>
            <a:off x="5330854" y="1196752"/>
            <a:ext cx="3653525" cy="554675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7097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686800" cy="118181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4E3B30"/>
                </a:solidFill>
              </a:rPr>
              <a:t>Мини-экскурсия </a:t>
            </a:r>
            <a:r>
              <a:rPr lang="ru-RU" sz="2400" b="1" dirty="0">
                <a:solidFill>
                  <a:srgbClr val="4E3B30"/>
                </a:solidFill>
              </a:rPr>
              <a:t>у музейного окна</a:t>
            </a:r>
            <a:br>
              <a:rPr lang="ru-RU" sz="2400" b="1" dirty="0">
                <a:solidFill>
                  <a:srgbClr val="4E3B30"/>
                </a:solidFill>
              </a:rPr>
            </a:br>
            <a:r>
              <a:rPr lang="ru-RU" sz="2400" b="1" dirty="0" smtClean="0">
                <a:solidFill>
                  <a:srgbClr val="4E3B30"/>
                </a:solidFill>
              </a:rPr>
              <a:t>«История железной дороги»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r="13775"/>
          <a:stretch/>
        </p:blipFill>
        <p:spPr>
          <a:xfrm>
            <a:off x="2089119" y="1073225"/>
            <a:ext cx="5291193" cy="572647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44188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686800" cy="7200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Мини-экскурсия у музейного окна</a:t>
            </a:r>
            <a:br>
              <a:rPr lang="ru-RU" sz="2400" b="1" dirty="0" smtClean="0"/>
            </a:br>
            <a:r>
              <a:rPr lang="ru-RU" sz="2400" b="1" dirty="0" smtClean="0"/>
              <a:t>«Ёлочная игрушка»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42"/>
          <a:stretch/>
        </p:blipFill>
        <p:spPr>
          <a:xfrm>
            <a:off x="1547664" y="1201300"/>
            <a:ext cx="6491982" cy="566124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527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1599</TotalTime>
  <Words>53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Franklin Gothic Book</vt:lpstr>
      <vt:lpstr>Franklin Gothic Medium</vt:lpstr>
      <vt:lpstr>Monotype Corsiva</vt:lpstr>
      <vt:lpstr>Wingdings 2</vt:lpstr>
      <vt:lpstr>Трек</vt:lpstr>
      <vt:lpstr>  «Формирование навыков публичного выступления у дошкольников»      Ватеечкина Наталья Владимировна, старший воспитатель МБОО «Куликовская СОШ» Зуенок Валентина Олеговна, воспитатель  старшей группы МБОО «Куликовская СОШ»  2019 год      </vt:lpstr>
      <vt:lpstr>Музейно-образовательный комплекс Куликовской школы </vt:lpstr>
      <vt:lpstr>Этнокультурный музей</vt:lpstr>
      <vt:lpstr>Музейное окно</vt:lpstr>
      <vt:lpstr>Экскурсия «Русская печь» (экскурсовод Тетерлева Саша) </vt:lpstr>
      <vt:lpstr>Наши проекты</vt:lpstr>
      <vt:lpstr>Презентация PowerPoint</vt:lpstr>
      <vt:lpstr>Мини-экскурсия у музейного окна «История железной дороги»</vt:lpstr>
      <vt:lpstr>Мини-экскурсия у музейного окна «Ёлочная игрушка»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Культурно- массовые мероприятия в детском  саду  за 2016 год</dc:title>
  <dc:creator>Пользователь</dc:creator>
  <cp:lastModifiedBy>Пользователь Windows</cp:lastModifiedBy>
  <cp:revision>128</cp:revision>
  <dcterms:created xsi:type="dcterms:W3CDTF">2016-12-14T11:26:00Z</dcterms:created>
  <dcterms:modified xsi:type="dcterms:W3CDTF">2019-10-21T09:04:38Z</dcterms:modified>
</cp:coreProperties>
</file>