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75" r:id="rId6"/>
    <p:sldId id="276" r:id="rId7"/>
    <p:sldId id="264" r:id="rId8"/>
    <p:sldId id="260" r:id="rId9"/>
    <p:sldId id="261" r:id="rId10"/>
    <p:sldId id="262" r:id="rId11"/>
    <p:sldId id="265" r:id="rId12"/>
    <p:sldId id="263" r:id="rId13"/>
    <p:sldId id="266" r:id="rId14"/>
    <p:sldId id="267" r:id="rId15"/>
    <p:sldId id="273" r:id="rId16"/>
    <p:sldId id="274" r:id="rId17"/>
    <p:sldId id="269" r:id="rId18"/>
    <p:sldId id="271" r:id="rId19"/>
    <p:sldId id="270" r:id="rId20"/>
    <p:sldId id="272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2" autoAdjust="0"/>
    <p:restoredTop sz="94660"/>
  </p:normalViewPr>
  <p:slideViewPr>
    <p:cSldViewPr>
      <p:cViewPr varScale="1">
        <p:scale>
          <a:sx n="103" d="100"/>
          <a:sy n="103" d="100"/>
        </p:scale>
        <p:origin x="-228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5F9F-24E1-4EA9-8701-3FE68AEEBCF4}" type="datetimeFigureOut">
              <a:rPr lang="ru-RU" smtClean="0"/>
              <a:pPr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E5CDB-AED5-490B-941E-821BD343E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5F9F-24E1-4EA9-8701-3FE68AEEBCF4}" type="datetimeFigureOut">
              <a:rPr lang="ru-RU" smtClean="0"/>
              <a:pPr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E5CDB-AED5-490B-941E-821BD343E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5F9F-24E1-4EA9-8701-3FE68AEEBCF4}" type="datetimeFigureOut">
              <a:rPr lang="ru-RU" smtClean="0"/>
              <a:pPr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E5CDB-AED5-490B-941E-821BD343E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5F9F-24E1-4EA9-8701-3FE68AEEBCF4}" type="datetimeFigureOut">
              <a:rPr lang="ru-RU" smtClean="0"/>
              <a:pPr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E5CDB-AED5-490B-941E-821BD343E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5F9F-24E1-4EA9-8701-3FE68AEEBCF4}" type="datetimeFigureOut">
              <a:rPr lang="ru-RU" smtClean="0"/>
              <a:pPr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E5CDB-AED5-490B-941E-821BD343E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5F9F-24E1-4EA9-8701-3FE68AEEBCF4}" type="datetimeFigureOut">
              <a:rPr lang="ru-RU" smtClean="0"/>
              <a:pPr/>
              <a:t>12.03.2017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E5CDB-AED5-490B-941E-821BD343E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5F9F-24E1-4EA9-8701-3FE68AEEBCF4}" type="datetimeFigureOut">
              <a:rPr lang="ru-RU" smtClean="0"/>
              <a:pPr/>
              <a:t>12.03.2017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E5CDB-AED5-490B-941E-821BD343E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5F9F-24E1-4EA9-8701-3FE68AEEBCF4}" type="datetimeFigureOut">
              <a:rPr lang="ru-RU" smtClean="0"/>
              <a:pPr/>
              <a:t>12.03.2017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E5CDB-AED5-490B-941E-821BD343E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5F9F-24E1-4EA9-8701-3FE68AEEBCF4}" type="datetimeFigureOut">
              <a:rPr lang="ru-RU" smtClean="0"/>
              <a:pPr/>
              <a:t>12.03.2017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E5CDB-AED5-490B-941E-821BD343E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5F9F-24E1-4EA9-8701-3FE68AEEBCF4}" type="datetimeFigureOut">
              <a:rPr lang="ru-RU" smtClean="0"/>
              <a:pPr/>
              <a:t>12.03.2017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E5CDB-AED5-490B-941E-821BD343E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A85F9F-24E1-4EA9-8701-3FE68AEEBCF4}" type="datetimeFigureOut">
              <a:rPr lang="ru-RU" smtClean="0"/>
              <a:pPr/>
              <a:t>12.03.2017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F9E5CDB-AED5-490B-941E-821BD343E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A85F9F-24E1-4EA9-8701-3FE68AEEBCF4}" type="datetimeFigureOut">
              <a:rPr lang="ru-RU" smtClean="0"/>
              <a:pPr/>
              <a:t>12.03.2017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F9E5CDB-AED5-490B-941E-821BD343E4DB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Краеведение как средство воспитания маленького гражданина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C:\Users\Пользователь\Desktop\IMG_8606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2" y="428604"/>
            <a:ext cx="5331629" cy="3554419"/>
          </a:xfrm>
          <a:prstGeom prst="rect">
            <a:avLst/>
          </a:prstGeom>
          <a:noFill/>
        </p:spPr>
      </p:pic>
      <p:pic>
        <p:nvPicPr>
          <p:cNvPr id="8" name="Picture 2" descr="C:\Users\Пользователь\Desktop\IMG_0923.JPG"/>
          <p:cNvPicPr>
            <a:picLocks noChangeAspect="1" noChangeArrowheads="1"/>
          </p:cNvPicPr>
          <p:nvPr/>
        </p:nvPicPr>
        <p:blipFill>
          <a:blip r:embed="rId3" cstate="print"/>
          <a:srcRect t="4374" r="20414"/>
          <a:stretch>
            <a:fillRect/>
          </a:stretch>
        </p:blipFill>
        <p:spPr bwMode="auto">
          <a:xfrm>
            <a:off x="3786182" y="2556434"/>
            <a:ext cx="5080755" cy="406979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Подарок для ветерана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195" name="Picture 3" descr="C:\Users\Пользователь\Desktop\IMG_028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b="20352"/>
          <a:stretch>
            <a:fillRect/>
          </a:stretch>
        </p:blipFill>
        <p:spPr bwMode="auto">
          <a:xfrm>
            <a:off x="2428860" y="1384422"/>
            <a:ext cx="4500594" cy="538805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Военно-патриотическая игра «Зарница»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C:\Users\Пользователь\Desktop\IMG_008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8" y="1357298"/>
            <a:ext cx="5116011" cy="3403627"/>
          </a:xfrm>
          <a:prstGeom prst="rect">
            <a:avLst/>
          </a:prstGeom>
          <a:noFill/>
        </p:spPr>
      </p:pic>
      <p:pic>
        <p:nvPicPr>
          <p:cNvPr id="7" name="Picture 2" descr="C:\Users\Пользователь\Desktop\IMG_005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57620" y="3357562"/>
            <a:ext cx="4913151" cy="326866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9" name="Picture 3" descr="C:\Users\Пользователь\Desktop\IMG_013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71472" y="571480"/>
            <a:ext cx="8134517" cy="5411807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Идет «Бессмертный полк»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42" name="Picture 2" descr="C:\Users\Пользователь\Desktop\IMG_844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5786" y="1500174"/>
            <a:ext cx="7786742" cy="519116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30688" t="29826" r="35231" b="19910"/>
          <a:stretch/>
        </p:blipFill>
        <p:spPr bwMode="auto">
          <a:xfrm>
            <a:off x="1785918" y="857232"/>
            <a:ext cx="4834378" cy="564360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Страница Книги памяти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7224" y="1571612"/>
            <a:ext cx="3429024" cy="47199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5288" t="19111" r="7351" b="12381"/>
          <a:stretch/>
        </p:blipFill>
        <p:spPr bwMode="auto">
          <a:xfrm>
            <a:off x="4626628" y="1571612"/>
            <a:ext cx="3910941" cy="5194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274638"/>
            <a:ext cx="8329642" cy="1368412"/>
          </a:xfrm>
        </p:spPr>
        <p:txBody>
          <a:bodyPr>
            <a:no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Представление проекта </a:t>
            </a:r>
            <a:r>
              <a:rPr lang="ru-RU" sz="3200" dirty="0">
                <a:latin typeface="Times New Roman" pitchFamily="18" charset="0"/>
                <a:cs typeface="Times New Roman" pitchFamily="18" charset="0"/>
              </a:rPr>
              <a:t>«Разные роли- разные судьбы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» в своей  школе и на Дне науки в МКОО «Куликовская СОШ»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314" name="Picture 2" descr="C:\Users\Пользователь\Desktop\IMG_0001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1643050"/>
            <a:ext cx="4268878" cy="2840039"/>
          </a:xfrm>
          <a:prstGeom prst="rect">
            <a:avLst/>
          </a:prstGeom>
          <a:noFill/>
        </p:spPr>
      </p:pic>
      <p:pic>
        <p:nvPicPr>
          <p:cNvPr id="5" name="Picture 2" descr="C:\Users\Пользователь\Desktop\IMG_07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29058" y="3357562"/>
            <a:ext cx="4870181" cy="324007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Выступление на открытом фестивале казачьей песни «Казачья удаль»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4339" name="Picture 3" descr="C:\Users\Пользователь\Desktop\IMG_337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79184" y="1600200"/>
            <a:ext cx="6785631" cy="45259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«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любовь к родному краю, родной культуре, родной речи начинается с малого – с любви к своей семье, к своему жилищу, к своему детскому саду. Постепенно расширяясь, эта любовь переходит в любовь к родной стране, к ее истории, прошлому и настоящему, ко всему человечеству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                                                                        Д.С.Лихачев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endParaRPr lang="ru-RU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Герой Советского Союза 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Камышов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Владимир Николаевич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0" name="Picture 2" descr="C:\Users\Пользователь\Desktop\Камышов.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1428736"/>
            <a:ext cx="4004463" cy="5265537"/>
          </a:xfrm>
          <a:prstGeom prst="rect">
            <a:avLst/>
          </a:prstGeom>
          <a:noFill/>
        </p:spPr>
      </p:pic>
      <p:pic>
        <p:nvPicPr>
          <p:cNvPr id="6" name="Picture 2" descr="C:\Users\Пользователь\Desktop\DSC00249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572000" y="2786058"/>
            <a:ext cx="4358222" cy="326866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ct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Спасибо за внимание !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Учащиеся  филиала МКОО «Куликовская СОШ» </a:t>
            </a:r>
            <a:r>
              <a:rPr lang="ru-RU" sz="3200" dirty="0" err="1" smtClean="0">
                <a:latin typeface="Times New Roman" pitchFamily="18" charset="0"/>
                <a:cs typeface="Times New Roman" pitchFamily="18" charset="0"/>
              </a:rPr>
              <a:t>Киквидзенской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 ООШ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 descr="C:\Users\Пользователь\Desktop\IMG_0265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70500" y="1600200"/>
            <a:ext cx="6803000" cy="452596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кабинете краеведения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5" name="Picture 3" descr="C:\Users\Пользователь\Desktop\IMG_017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42976" y="1285860"/>
            <a:ext cx="7597623" cy="505461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Урок мужества, посвященный разгрому фашистских войск под Сталинградом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 descr="C:\Users\Пользователь\Desktop\IMG_20170203_1130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0100" y="1428736"/>
            <a:ext cx="3786214" cy="5048286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214554"/>
            <a:ext cx="3772527" cy="40839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Посещение музейно-образовательного комплекса МКОО «Куликовская СОШ»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Пользователь\Downloads\SAM_2814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428736"/>
            <a:ext cx="4129604" cy="3097203"/>
          </a:xfrm>
          <a:prstGeom prst="rect">
            <a:avLst/>
          </a:prstGeom>
          <a:noFill/>
        </p:spPr>
      </p:pic>
      <p:pic>
        <p:nvPicPr>
          <p:cNvPr id="5" name="Picture 2" descr="C:\Users\Пользователь\Desktop\SAM_28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95747" y="3214686"/>
            <a:ext cx="4453473" cy="334010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Акция «Подари радость»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170" name="Picture 2" descr="C:\Users\Пользователь\Desktop\IMG_0927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 l="10717" t="43635" r="25080"/>
          <a:stretch>
            <a:fillRect/>
          </a:stretch>
        </p:blipFill>
        <p:spPr bwMode="auto">
          <a:xfrm>
            <a:off x="357158" y="1285860"/>
            <a:ext cx="4852519" cy="2840038"/>
          </a:xfrm>
          <a:prstGeom prst="rect">
            <a:avLst/>
          </a:prstGeom>
          <a:noFill/>
        </p:spPr>
      </p:pic>
      <p:pic>
        <p:nvPicPr>
          <p:cNvPr id="5" name="Picture 2" descr="C:\Users\Пользователь\Desktop\IMG_028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998721" y="3429000"/>
            <a:ext cx="4689159" cy="311964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Пользователь\Desktop\IMG_092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214422"/>
            <a:ext cx="4966108" cy="3310738"/>
          </a:xfrm>
          <a:prstGeom prst="rect">
            <a:avLst/>
          </a:prstGeom>
          <a:noFill/>
        </p:spPr>
      </p:pic>
      <p:pic>
        <p:nvPicPr>
          <p:cNvPr id="5" name="Picture 3" descr="C:\Users\Пользователь\Desktop\IMG_6965.JPG"/>
          <p:cNvPicPr>
            <a:picLocks noChangeAspect="1" noChangeArrowheads="1"/>
          </p:cNvPicPr>
          <p:nvPr/>
        </p:nvPicPr>
        <p:blipFill>
          <a:blip r:embed="rId3" cstate="print"/>
          <a:srcRect l="15602"/>
          <a:stretch>
            <a:fillRect/>
          </a:stretch>
        </p:blipFill>
        <p:spPr bwMode="auto">
          <a:xfrm>
            <a:off x="4357686" y="3071810"/>
            <a:ext cx="4311937" cy="340598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990</TotalTime>
  <Words>152</Words>
  <Application>Microsoft Office PowerPoint</Application>
  <PresentationFormat>Экран (4:3)</PresentationFormat>
  <Paragraphs>16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Краеведение как средство воспитания маленького гражданина</vt:lpstr>
      <vt:lpstr>Герой Советского Союза  Камышов Владимир Николаевич</vt:lpstr>
      <vt:lpstr>Учащиеся  филиала МКОО «Куликовская СОШ» Киквидзенской ООШ</vt:lpstr>
      <vt:lpstr>В кабинете краеведения</vt:lpstr>
      <vt:lpstr>Урок мужества, посвященный разгрому фашистских войск под Сталинградом</vt:lpstr>
      <vt:lpstr>Слайд 6</vt:lpstr>
      <vt:lpstr>Посещение музейно-образовательного комплекса МКОО «Куликовская СОШ»</vt:lpstr>
      <vt:lpstr>Акция «Подари радость»</vt:lpstr>
      <vt:lpstr>Слайд 9</vt:lpstr>
      <vt:lpstr>Слайд 10</vt:lpstr>
      <vt:lpstr>Подарок для ветерана</vt:lpstr>
      <vt:lpstr>Военно-патриотическая игра «Зарница»</vt:lpstr>
      <vt:lpstr>Слайд 13</vt:lpstr>
      <vt:lpstr>Идет «Бессмертный полк»</vt:lpstr>
      <vt:lpstr>Слайд 15</vt:lpstr>
      <vt:lpstr>Страница Книги памяти</vt:lpstr>
      <vt:lpstr>Представление проекта «Разные роли- разные судьбы» в своей  школе и на Дне науки в МКОО «Куликовская СОШ»</vt:lpstr>
      <vt:lpstr>Выступление на открытом фестивале казачьей песни «Казачья удаль»</vt:lpstr>
      <vt:lpstr>Слайд 19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Пользователь</dc:creator>
  <cp:lastModifiedBy>Пользователь</cp:lastModifiedBy>
  <cp:revision>98</cp:revision>
  <dcterms:created xsi:type="dcterms:W3CDTF">2017-03-11T06:39:41Z</dcterms:created>
  <dcterms:modified xsi:type="dcterms:W3CDTF">2017-03-12T15:01:54Z</dcterms:modified>
</cp:coreProperties>
</file>