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94" r:id="rId3"/>
    <p:sldId id="295" r:id="rId4"/>
    <p:sldId id="296" r:id="rId5"/>
    <p:sldId id="297" r:id="rId6"/>
    <p:sldId id="298" r:id="rId7"/>
    <p:sldId id="267" r:id="rId8"/>
    <p:sldId id="261" r:id="rId9"/>
    <p:sldId id="260" r:id="rId10"/>
    <p:sldId id="263" r:id="rId11"/>
    <p:sldId id="269" r:id="rId12"/>
    <p:sldId id="270" r:id="rId13"/>
    <p:sldId id="285" r:id="rId14"/>
    <p:sldId id="273" r:id="rId15"/>
    <p:sldId id="281" r:id="rId16"/>
    <p:sldId id="299" r:id="rId17"/>
    <p:sldId id="277" r:id="rId18"/>
    <p:sldId id="282" r:id="rId19"/>
    <p:sldId id="292" r:id="rId20"/>
    <p:sldId id="300" r:id="rId21"/>
    <p:sldId id="290" r:id="rId22"/>
    <p:sldId id="291" r:id="rId23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3382" autoAdjust="0"/>
    <p:restoredTop sz="94660"/>
  </p:normalViewPr>
  <p:slideViewPr>
    <p:cSldViewPr>
      <p:cViewPr>
        <p:scale>
          <a:sx n="84" d="100"/>
          <a:sy n="84" d="100"/>
        </p:scale>
        <p:origin x="150" y="4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D8D09A4-0E54-4C70-AD81-698B5BC915C8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23D767-9CB6-4AEC-A710-F7618F6A3C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beautiful-blue-flower-ornaments-design-vector-free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8188" y="142875"/>
            <a:ext cx="6080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beautiful-blue-flower-ornaments-design-vector-free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8188" y="857250"/>
            <a:ext cx="60801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beautiful-blue-flower-ornaments-design-vector-free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8188" y="2214563"/>
            <a:ext cx="60801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0" descr="beautiful-blue-flower-ornaments-design-vector-free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58188" y="3500438"/>
            <a:ext cx="60801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 descr="5ee72d45052edf41c7d9122f1a6beb87.jpg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13" y="4429125"/>
            <a:ext cx="357187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2" descr="5ee72d45052edf41c7d9122f1a6beb87.jpg"/>
          <p:cNvPicPr>
            <a:picLocks noChangeAspect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14688" y="4286250"/>
            <a:ext cx="460375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3" descr="5ee72d45052edf41c7d9122f1a6beb87.jpg"/>
          <p:cNvPicPr>
            <a:picLocks noChangeAspect="1"/>
          </p:cNvPicPr>
          <p:nvPr userDrawn="1"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4221163"/>
            <a:ext cx="5000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4" descr="5ee72d45052edf41c7d9122f1a6beb87.jpg"/>
          <p:cNvPicPr>
            <a:picLocks noChangeAspect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4071938"/>
            <a:ext cx="59055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5" descr="5ee72d45052edf41c7d9122f1a6beb87.jpg"/>
          <p:cNvPicPr>
            <a:picLocks noChangeAspect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25" y="3986213"/>
            <a:ext cx="642938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6" descr="5ee72d45052edf41c7d9122f1a6beb87.jpg"/>
          <p:cNvPicPr>
            <a:picLocks noChangeAspect="1"/>
          </p:cNvPicPr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3929063"/>
            <a:ext cx="677862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7" descr="5ee72d45052edf41c7d9122f1a6beb87.jpg"/>
          <p:cNvPicPr>
            <a:picLocks noChangeAspect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" y="3714750"/>
            <a:ext cx="808038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857502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5D6F0-7B1F-45EC-851F-7107D1BA739D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8B6CF-8BB2-4D40-80F8-94BBCC81A6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52153-FF75-43A2-A4FE-532B1A88005C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8D317-C793-41CC-939E-48F5675281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E03D4-B16C-474D-B294-B2B2E0C477A4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5BBB1-8DD4-450C-BE07-AB7CD4629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0_6defb_87cd4f43_XL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63" y="4071938"/>
            <a:ext cx="53498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0_6defb_87cd4f43_XL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4071938"/>
            <a:ext cx="642938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0_6defb_87cd4f43_XL.pn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3786188"/>
            <a:ext cx="8207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6F03-8DA5-4420-885B-7748335580CC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23D55-6B69-4FFC-94C5-8743415C7A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 descr="13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3" y="3357563"/>
            <a:ext cx="1092200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8" descr="13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960813"/>
            <a:ext cx="785813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9" descr="13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0"/>
            <a:ext cx="71437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0" descr="13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3857625"/>
            <a:ext cx="714375" cy="107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1" descr="13.jpg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63" y="4248150"/>
            <a:ext cx="595312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05135-A0DB-4741-8A93-6178765DB97E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2BF12-2BD3-4E7F-8E98-D73B4E6BC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2B693-2E3D-44D3-AB0E-2B565C3072C7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2F864-0DC7-4DE4-8BCC-4EF4B32F22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E8691-4202-4B2D-8C9F-E4921F001DC9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0F5BD-C13F-4B8E-83AB-BCC2AF25A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 descr="13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3500438"/>
            <a:ext cx="928687" cy="13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8" descr="13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25" y="4000500"/>
            <a:ext cx="666750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9" descr="13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960813"/>
            <a:ext cx="785812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0" descr="13.jpg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38" y="4498975"/>
            <a:ext cx="428625" cy="64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1" descr="13.jpg"/>
          <p:cNvPicPr>
            <a:picLocks noChangeAspect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068763"/>
            <a:ext cx="714375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83BA3-C244-4912-9F1B-87384FA9E3E2}" type="datetimeFigureOut">
              <a:rPr lang="ru-RU"/>
              <a:pPr>
                <a:defRPr/>
              </a:pPr>
              <a:t>22.03.2017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B27E3-2DC5-4F97-9B22-135568C7B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гжель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4535488"/>
            <a:ext cx="1738312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8" descr="гжель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50" y="4535488"/>
            <a:ext cx="1738313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9" descr="гжель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4535488"/>
            <a:ext cx="1738313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 descr="5ee72d45052edf41c7d9122f1a6beb87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4429125"/>
            <a:ext cx="36353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1" descr="5ee72d45052edf41c7d9122f1a6beb87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50" y="4429125"/>
            <a:ext cx="363538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2DAD1-A26A-453A-8596-C4773421B88A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59673-11C1-4606-BA3D-92E60B668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EC14B-C96C-4C56-BC0D-91AA810B8877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00203-11BD-4797-921E-315384B4D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3F5E9-AA74-48F4-8966-D186A122B0D1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0CCB9-B65B-4B83-BD85-E77D3381A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8CB251-C11F-48D7-9DA2-24CCE4F4D145}" type="datetimeFigureOut">
              <a:rPr lang="ru-RU"/>
              <a:pPr>
                <a:defRPr/>
              </a:pPr>
              <a:t>22.03.2017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AFD1DC-725D-4433-B9C6-6D4DD98C3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2031"/>
            </a:avLst>
          </a:prstGeom>
          <a:ln w="38100">
            <a:solidFill>
              <a:srgbClr val="0070C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7" r:id="rId1"/>
    <p:sldLayoutId id="2147484328" r:id="rId2"/>
    <p:sldLayoutId id="2147484329" r:id="rId3"/>
    <p:sldLayoutId id="2147484321" r:id="rId4"/>
    <p:sldLayoutId id="2147484322" r:id="rId5"/>
    <p:sldLayoutId id="2147484330" r:id="rId6"/>
    <p:sldLayoutId id="2147484331" r:id="rId7"/>
    <p:sldLayoutId id="2147484323" r:id="rId8"/>
    <p:sldLayoutId id="2147484324" r:id="rId9"/>
    <p:sldLayoutId id="2147484325" r:id="rId10"/>
    <p:sldLayoutId id="214748432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rgbClr val="0000CC"/>
          </a:solidFill>
          <a:latin typeface="Monotype Corsiva" pitchFamily="66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rgbClr val="0000CC"/>
          </a:solidFill>
          <a:latin typeface="Monotype Corsiva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rgbClr val="002060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9388" y="214313"/>
            <a:ext cx="8250237" cy="4800600"/>
          </a:xfrm>
          <a:noFill/>
        </p:spPr>
        <p:txBody>
          <a:bodyPr lIns="0" tIns="0" rIns="0" bIns="0">
            <a:spAutoFit/>
          </a:bodyPr>
          <a:lstStyle/>
          <a:p>
            <a:r>
              <a:rPr lang="ru-RU" sz="2800" smtClean="0">
                <a:solidFill>
                  <a:schemeClr val="tx1"/>
                </a:solidFill>
              </a:rPr>
              <a:t>МКОО «Куликовская СОШ»</a:t>
            </a:r>
            <a:r>
              <a:rPr lang="ru-RU" sz="5400" smtClean="0">
                <a:solidFill>
                  <a:schemeClr val="tx1"/>
                </a:solidFill>
              </a:rPr>
              <a:t/>
            </a:r>
            <a:br>
              <a:rPr lang="ru-RU" sz="5400" smtClean="0">
                <a:solidFill>
                  <a:schemeClr val="tx1"/>
                </a:solidFill>
              </a:rPr>
            </a:br>
            <a:r>
              <a:rPr lang="ru-RU" sz="4400" smtClean="0">
                <a:solidFill>
                  <a:schemeClr val="tx1"/>
                </a:solidFill>
              </a:rPr>
              <a:t>Воспитание маленького гражданина средствами музейной педагогики в условиях интеграции дошкольного и начального образования</a:t>
            </a:r>
            <a:br>
              <a:rPr lang="ru-RU" sz="4400" smtClean="0">
                <a:solidFill>
                  <a:schemeClr val="tx1"/>
                </a:solidFill>
              </a:rPr>
            </a:br>
            <a:r>
              <a:rPr lang="ru-RU" sz="5400" smtClean="0"/>
              <a:t/>
            </a:r>
            <a:br>
              <a:rPr lang="ru-RU" sz="5400" smtClean="0"/>
            </a:br>
            <a:endParaRPr lang="ru-RU" sz="5400" smtClean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7171" name="TextBox 6"/>
          <p:cNvSpPr txBox="1">
            <a:spLocks noChangeArrowheads="1"/>
          </p:cNvSpPr>
          <p:nvPr/>
        </p:nvSpPr>
        <p:spPr bwMode="auto">
          <a:xfrm>
            <a:off x="3929063" y="3429000"/>
            <a:ext cx="45624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Monotype Corsiva" pitchFamily="66" charset="0"/>
              </a:rPr>
              <a:t>Ватеечкина Наталья Владимировна,</a:t>
            </a:r>
          </a:p>
          <a:p>
            <a:r>
              <a:rPr lang="ru-RU" sz="2400" b="1">
                <a:latin typeface="Monotype Corsiva" pitchFamily="66" charset="0"/>
              </a:rPr>
              <a:t>старший воспитатель</a:t>
            </a:r>
          </a:p>
          <a:p>
            <a:r>
              <a:rPr lang="ru-RU" sz="2400" b="1">
                <a:latin typeface="Monotype Corsiva" pitchFamily="66" charset="0"/>
              </a:rPr>
              <a:t>МКОО «Куликовская СОШ»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51009_105218.jpg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5000628" y="1214427"/>
            <a:ext cx="3500462" cy="334541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20151009_10560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1071552"/>
            <a:ext cx="4143372" cy="348585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26988" y="25400"/>
            <a:ext cx="8785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600" b="1">
                <a:latin typeface="Monotype Corsiva" pitchFamily="66" charset="0"/>
              </a:rPr>
              <a:t>Занятие в этнокультурном музее</a:t>
            </a:r>
          </a:p>
          <a:p>
            <a:pPr algn="ctr"/>
            <a:r>
              <a:rPr lang="ru-RU" altLang="ru-RU" sz="3600" b="1">
                <a:latin typeface="Monotype Corsiva" pitchFamily="66" charset="0"/>
              </a:rPr>
              <a:t>«Мода из бабушкиного сундука»</a:t>
            </a:r>
            <a:endParaRPr lang="ru-RU" altLang="ru-RU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 (22).jpg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428596" y="285734"/>
            <a:ext cx="3994301" cy="466285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411" name="Заголовок 2"/>
          <p:cNvSpPr>
            <a:spLocks noGrp="1"/>
          </p:cNvSpPr>
          <p:nvPr>
            <p:ph type="title"/>
          </p:nvPr>
        </p:nvSpPr>
        <p:spPr>
          <a:xfrm>
            <a:off x="4211638" y="857250"/>
            <a:ext cx="4330700" cy="3429000"/>
          </a:xfrm>
        </p:spPr>
        <p:txBody>
          <a:bodyPr/>
          <a:lstStyle/>
          <a:p>
            <a:r>
              <a:rPr lang="ru-RU" altLang="ru-RU" sz="3600" smtClean="0">
                <a:solidFill>
                  <a:schemeClr val="tx1"/>
                </a:solidFill>
              </a:rPr>
              <a:t>Экскурсия 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к </a:t>
            </a:r>
            <a:r>
              <a:rPr lang="en-US" altLang="ru-RU" sz="3600" smtClean="0">
                <a:solidFill>
                  <a:schemeClr val="tx1"/>
                </a:solidFill>
              </a:rPr>
              <a:t> </a:t>
            </a:r>
            <a:r>
              <a:rPr lang="ru-RU" altLang="ru-RU" sz="3600" smtClean="0">
                <a:solidFill>
                  <a:schemeClr val="tx1"/>
                </a:solidFill>
              </a:rPr>
              <a:t>Памятной стеле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«Наши народные ценности»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3"/>
          <p:cNvSpPr>
            <a:spLocks noGrp="1"/>
          </p:cNvSpPr>
          <p:nvPr>
            <p:ph type="title"/>
          </p:nvPr>
        </p:nvSpPr>
        <p:spPr>
          <a:xfrm>
            <a:off x="250825" y="285750"/>
            <a:ext cx="8229600" cy="1571625"/>
          </a:xfrm>
        </p:spPr>
        <p:txBody>
          <a:bodyPr/>
          <a:lstStyle/>
          <a:p>
            <a:r>
              <a:rPr lang="ru-RU" altLang="ru-RU" sz="3600" smtClean="0">
                <a:solidFill>
                  <a:schemeClr val="tx1"/>
                </a:solidFill>
              </a:rPr>
              <a:t>Экскурсия в Историко-краеведческом музее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«Они защищали наше детство»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endParaRPr lang="ru-RU" altLang="ru-RU" sz="3600" smtClean="0">
              <a:solidFill>
                <a:schemeClr val="tx1"/>
              </a:solidFill>
            </a:endParaRPr>
          </a:p>
        </p:txBody>
      </p:sp>
      <p:pic>
        <p:nvPicPr>
          <p:cNvPr id="6" name="Picture 2" descr="C:\Users\Пользователь\Desktop\DSC018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>
          <a:xfrm>
            <a:off x="2000232" y="1428742"/>
            <a:ext cx="4786346" cy="3411122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Встреча с жителем  хутора Куликовского</a:t>
            </a:r>
            <a:br>
              <a:rPr lang="ru-RU" sz="3600" smtClean="0">
                <a:solidFill>
                  <a:schemeClr val="tx1"/>
                </a:solidFill>
              </a:rPr>
            </a:br>
            <a:r>
              <a:rPr lang="ru-RU" sz="3600" smtClean="0">
                <a:solidFill>
                  <a:schemeClr val="tx1"/>
                </a:solidFill>
              </a:rPr>
              <a:t>И. С. Григорьевым  	</a:t>
            </a:r>
          </a:p>
        </p:txBody>
      </p:sp>
      <p:pic>
        <p:nvPicPr>
          <p:cNvPr id="22532" name="Picture 4" descr="F:\DCIM\100MSDCF\DSC0241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57356" y="1285866"/>
            <a:ext cx="5429288" cy="3500462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5219700" y="2139950"/>
            <a:ext cx="3563938" cy="857250"/>
          </a:xfrm>
        </p:spPr>
        <p:txBody>
          <a:bodyPr/>
          <a:lstStyle/>
          <a:p>
            <a:r>
              <a:rPr lang="ru-RU" altLang="ru-RU" sz="3600" smtClean="0">
                <a:solidFill>
                  <a:schemeClr val="tx1"/>
                </a:solidFill>
              </a:rPr>
              <a:t>Экскурсию 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в Зале 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хуторской славы проводит Трафимова Е.А.</a:t>
            </a:r>
          </a:p>
        </p:txBody>
      </p:sp>
      <p:pic>
        <p:nvPicPr>
          <p:cNvPr id="3" name="Picture 1" descr="C:\Users\Пользователь\Desktop\DSC0223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285734"/>
            <a:ext cx="4762820" cy="3619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3"/>
          <p:cNvSpPr>
            <a:spLocks noGrp="1"/>
          </p:cNvSpPr>
          <p:nvPr>
            <p:ph type="title"/>
          </p:nvPr>
        </p:nvSpPr>
        <p:spPr>
          <a:xfrm>
            <a:off x="755650" y="-165100"/>
            <a:ext cx="7653338" cy="652463"/>
          </a:xfrm>
        </p:spPr>
        <p:txBody>
          <a:bodyPr/>
          <a:lstStyle/>
          <a:p>
            <a:r>
              <a:rPr lang="ru-RU" altLang="ru-RU" smtClean="0">
                <a:solidFill>
                  <a:schemeClr val="tx1"/>
                </a:solidFill>
              </a:rPr>
              <a:t/>
            </a:r>
            <a:br>
              <a:rPr lang="ru-RU" altLang="ru-RU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Проект «Музейное окно»</a:t>
            </a:r>
            <a:endParaRPr lang="ru-RU" altLang="ru-RU" sz="3600" smtClean="0"/>
          </a:p>
        </p:txBody>
      </p:sp>
      <p:pic>
        <p:nvPicPr>
          <p:cNvPr id="5" name="Picture 1" descr="C:\Users\Пользователь\Desktop\08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43636" y="714362"/>
            <a:ext cx="2857520" cy="2373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4" name="Picture 4" descr="L:\DSC02218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85720" y="857238"/>
            <a:ext cx="3161378" cy="2714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  <p:pic>
        <p:nvPicPr>
          <p:cNvPr id="20485" name="Picture 5" descr="L:\DSC02177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/>
            </a:extLst>
          </a:blip>
          <a:srcRect t="-1154"/>
          <a:stretch/>
        </p:blipFill>
        <p:spPr bwMode="auto">
          <a:xfrm>
            <a:off x="3428992" y="2571750"/>
            <a:ext cx="2928958" cy="2297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4786313" y="214313"/>
            <a:ext cx="38576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 </a:t>
            </a:r>
            <a:endParaRPr lang="ru-RU" sz="2400" b="1">
              <a:latin typeface="Monotype Corsiva" pitchFamily="66" charset="0"/>
            </a:endParaRPr>
          </a:p>
          <a:p>
            <a:endParaRPr lang="ru-RU">
              <a:latin typeface="Monotype Corsiva" pitchFamily="66" charset="0"/>
            </a:endParaRPr>
          </a:p>
        </p:txBody>
      </p:sp>
      <p:pic>
        <p:nvPicPr>
          <p:cNvPr id="41986" name="Picture 2" descr="C:\Users\Пользователь\Desktop\семинар\Семинар в дет. сад\семинар дет. сад\IMG_0494.jpg"/>
          <p:cNvPicPr>
            <a:picLocks noChangeAspect="1" noChangeArrowheads="1"/>
          </p:cNvPicPr>
          <p:nvPr/>
        </p:nvPicPr>
        <p:blipFill>
          <a:blip r:embed="rId2" cstate="email"/>
          <a:srcRect l="-227"/>
          <a:stretch>
            <a:fillRect/>
          </a:stretch>
        </p:blipFill>
        <p:spPr bwMode="auto">
          <a:xfrm>
            <a:off x="1714480" y="500048"/>
            <a:ext cx="3600246" cy="428628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5143500" y="428625"/>
            <a:ext cx="3714750" cy="495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4000" b="1">
                <a:latin typeface="Monotype Corsiva" pitchFamily="66" charset="0"/>
              </a:rPr>
              <a:t>Мини-музей </a:t>
            </a:r>
            <a:r>
              <a:rPr lang="ru-RU" sz="2400" b="1">
                <a:latin typeface="Monotype Corsiva" pitchFamily="66" charset="0"/>
              </a:rPr>
              <a:t>–  </a:t>
            </a:r>
          </a:p>
          <a:p>
            <a:pPr algn="ctr"/>
            <a:r>
              <a:rPr lang="ru-RU" sz="2400" b="1">
                <a:latin typeface="Monotype Corsiva" pitchFamily="66" charset="0"/>
              </a:rPr>
              <a:t>это особое, специально организованное пространство ДОУ, способствующее</a:t>
            </a:r>
          </a:p>
          <a:p>
            <a:pPr algn="ctr"/>
            <a:r>
              <a:rPr lang="ru-RU" sz="2400" b="1">
                <a:latin typeface="Monotype Corsiva" pitchFamily="66" charset="0"/>
              </a:rPr>
              <a:t>расширению кругозора и ребенка, и взрослого,</a:t>
            </a:r>
          </a:p>
          <a:p>
            <a:pPr algn="ctr"/>
            <a:r>
              <a:rPr lang="ru-RU" sz="2400" b="1">
                <a:latin typeface="Monotype Corsiva" pitchFamily="66" charset="0"/>
              </a:rPr>
              <a:t>повышению образованности, воспитанности, </a:t>
            </a:r>
          </a:p>
          <a:p>
            <a:pPr algn="ctr"/>
            <a:r>
              <a:rPr lang="ru-RU" sz="2400" b="1">
                <a:latin typeface="Monotype Corsiva" pitchFamily="66" charset="0"/>
              </a:rPr>
              <a:t>приобщению к вечным ценностям, привитию чувства патриотизма</a:t>
            </a:r>
          </a:p>
          <a:p>
            <a:r>
              <a:rPr lang="ru-RU"/>
              <a:t> </a:t>
            </a:r>
          </a:p>
          <a:p>
            <a:pPr algn="ctr"/>
            <a:r>
              <a:rPr lang="ru-RU"/>
              <a:t>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4"/>
          <p:cNvSpPr>
            <a:spLocks noGrp="1"/>
          </p:cNvSpPr>
          <p:nvPr>
            <p:ph type="title" idx="4294967295"/>
          </p:nvPr>
        </p:nvSpPr>
        <p:spPr>
          <a:xfrm>
            <a:off x="-217488" y="0"/>
            <a:ext cx="9361488" cy="425450"/>
          </a:xfrm>
        </p:spPr>
        <p:txBody>
          <a:bodyPr/>
          <a:lstStyle/>
          <a:p>
            <a:r>
              <a:rPr lang="ru-RU" altLang="ru-RU" sz="4400" smtClean="0">
                <a:solidFill>
                  <a:schemeClr val="tx1"/>
                </a:solidFill>
              </a:rPr>
              <a:t/>
            </a:r>
            <a:br>
              <a:rPr lang="ru-RU" altLang="ru-RU" sz="44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Экспозиция «Ах, эта загадочная матрёшка!»</a:t>
            </a:r>
          </a:p>
        </p:txBody>
      </p:sp>
      <p:pic>
        <p:nvPicPr>
          <p:cNvPr id="4" name="Picture 5" descr="C:\Users\Пользователь\Desktop\Котова Дарья рассказывает о видах матрешки.jpg"/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/>
        </p:blipFill>
        <p:spPr bwMode="auto">
          <a:xfrm>
            <a:off x="2643174" y="785800"/>
            <a:ext cx="3643338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5875" y="857250"/>
            <a:ext cx="4294188" cy="1714500"/>
          </a:xfrm>
        </p:spPr>
        <p:txBody>
          <a:bodyPr/>
          <a:lstStyle/>
          <a:p>
            <a:r>
              <a:rPr lang="ru-RU" altLang="ru-RU" sz="3600" smtClean="0">
                <a:solidFill>
                  <a:schemeClr val="tx1"/>
                </a:solidFill>
              </a:rPr>
              <a:t>Мини-музей </a:t>
            </a:r>
            <a:br>
              <a:rPr lang="ru-RU" altLang="ru-RU" sz="3600" smtClean="0">
                <a:solidFill>
                  <a:schemeClr val="tx1"/>
                </a:solidFill>
              </a:rPr>
            </a:br>
            <a:r>
              <a:rPr lang="ru-RU" altLang="ru-RU" sz="3600" smtClean="0">
                <a:solidFill>
                  <a:schemeClr val="tx1"/>
                </a:solidFill>
              </a:rPr>
              <a:t>«Народная игрушка»</a:t>
            </a:r>
          </a:p>
        </p:txBody>
      </p:sp>
      <p:pic>
        <p:nvPicPr>
          <p:cNvPr id="4" name="Picture 2" descr="G:\фото  (2)\DSC0289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214296"/>
            <a:ext cx="3857652" cy="471490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1436688"/>
          </a:xfrm>
        </p:spPr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Районный  семинар-практикум</a:t>
            </a:r>
            <a:br>
              <a:rPr lang="ru-RU" sz="3600" smtClean="0">
                <a:solidFill>
                  <a:schemeClr val="tx1"/>
                </a:solidFill>
              </a:rPr>
            </a:br>
            <a:r>
              <a:rPr lang="ru-RU" sz="3600" smtClean="0">
                <a:solidFill>
                  <a:schemeClr val="tx1"/>
                </a:solidFill>
              </a:rPr>
              <a:t>«Музейная   педагогика  в  практике дошкольного  образования»</a:t>
            </a:r>
          </a:p>
        </p:txBody>
      </p:sp>
      <p:pic>
        <p:nvPicPr>
          <p:cNvPr id="3" name="Picture 2" descr="C:\Users\Пользователь\Desktop\Семинар в дет. сад\IMG_20161014_103349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785932"/>
            <a:ext cx="5841509" cy="307182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Историко – краеведческий музей</a:t>
            </a:r>
          </a:p>
        </p:txBody>
      </p:sp>
      <p:pic>
        <p:nvPicPr>
          <p:cNvPr id="3" name="Picture 2" descr="F:\литературный зал\IMG_274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000114"/>
            <a:ext cx="4219307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4" name="Picture 2" descr="C:\Documents and Settings\Пользователь\Рабочий стол\images (8)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071684"/>
            <a:ext cx="3808412" cy="2538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2226" name="Picture 2" descr="C:\Users\Пользователь\Desktop\семинар\Семинар в дет. сад\семинар дет. сад\IMG_055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00166" y="214296"/>
            <a:ext cx="6893796" cy="459584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58250" cy="4214813"/>
          </a:xfrm>
        </p:spPr>
        <p:txBody>
          <a:bodyPr/>
          <a:lstStyle/>
          <a:p>
            <a:pPr algn="r"/>
            <a:r>
              <a:rPr lang="ru-RU" sz="2800" smtClean="0">
                <a:solidFill>
                  <a:schemeClr val="tx1"/>
                </a:solidFill>
              </a:rPr>
              <a:t>«Долг перед Отечеством - смысл и сущность жизни человека.</a:t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>От нас, от отца и матери, учителя зависит то, чтобы каждый юный гражданин понимал и сердцем чувствовал непреложные истины: Родина для меня - все, я без Родины – ничто… </a:t>
            </a:r>
            <a:br>
              <a:rPr lang="ru-RU" sz="2800" smtClean="0">
                <a:solidFill>
                  <a:schemeClr val="tx1"/>
                </a:solidFill>
              </a:rPr>
            </a:br>
            <a:r>
              <a:rPr lang="ru-RU" sz="2800" smtClean="0">
                <a:solidFill>
                  <a:schemeClr val="tx1"/>
                </a:solidFill>
              </a:rPr>
              <a:t>Сухомлинский В.А.</a:t>
            </a:r>
            <a:r>
              <a:rPr lang="ru-RU" sz="3600" smtClean="0">
                <a:solidFill>
                  <a:schemeClr val="tx1"/>
                </a:solidFill>
              </a:rPr>
              <a:t/>
            </a:r>
            <a:br>
              <a:rPr lang="ru-RU" sz="3600" smtClean="0">
                <a:solidFill>
                  <a:schemeClr val="tx1"/>
                </a:solidFill>
              </a:rPr>
            </a:br>
            <a:r>
              <a:rPr lang="ru-RU" sz="3200" smtClean="0">
                <a:solidFill>
                  <a:schemeClr val="tx1"/>
                </a:solidFill>
              </a:rPr>
              <a:t>  </a:t>
            </a:r>
          </a:p>
        </p:txBody>
      </p:sp>
      <p:pic>
        <p:nvPicPr>
          <p:cNvPr id="27651" name="Picture 3" descr="C:\Users\Пользователь\Documents\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0" y="2357438"/>
            <a:ext cx="235743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3579812"/>
          </a:xfrm>
        </p:spPr>
        <p:txBody>
          <a:bodyPr/>
          <a:lstStyle/>
          <a:p>
            <a:r>
              <a:rPr lang="ru-RU" smtClean="0">
                <a:solidFill>
                  <a:schemeClr val="tx1"/>
                </a:solidFill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143000" y="285750"/>
            <a:ext cx="6500813" cy="714375"/>
          </a:xfrm>
        </p:spPr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Литературная гостиная</a:t>
            </a:r>
          </a:p>
        </p:txBody>
      </p:sp>
      <p:pic>
        <p:nvPicPr>
          <p:cNvPr id="3" name="Picture 2" descr="DSCN638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00114"/>
            <a:ext cx="4000528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9220" name="Picture 4" descr="C:\Users\Пользователь\Pictures\2016-09-26\07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1643057"/>
            <a:ext cx="4426712" cy="300039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Этнокультурный музей</a:t>
            </a:r>
          </a:p>
        </p:txBody>
      </p:sp>
      <p:pic>
        <p:nvPicPr>
          <p:cNvPr id="3" name="Picture 2" descr="H:\этнокультурный музей\кровать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000114"/>
            <a:ext cx="3857652" cy="2723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0244" name="Picture 4" descr="C:\Users\Пользователь\Pictures\2016-09-26\23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1643056"/>
            <a:ext cx="4262443" cy="3196833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Зал хуторской славы</a:t>
            </a:r>
          </a:p>
        </p:txBody>
      </p:sp>
      <p:pic>
        <p:nvPicPr>
          <p:cNvPr id="3" name="Picture 3" descr="C:\Documents and Settings\Пользователь\Рабочий стол\images (6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7" y="1000114"/>
            <a:ext cx="4073665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11269" name="Picture 5" descr="C:\Users\Пользователь\Desktop\семинар\Семинар в дет. сад\семинар дет. сад\IMG_054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714494"/>
            <a:ext cx="4095755" cy="3071816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>
                <a:solidFill>
                  <a:schemeClr val="tx1"/>
                </a:solidFill>
              </a:rPr>
              <a:t>Музей – мастерская</a:t>
            </a:r>
            <a:br>
              <a:rPr lang="ru-RU" sz="3600" smtClean="0">
                <a:solidFill>
                  <a:schemeClr val="tx1"/>
                </a:solidFill>
              </a:rPr>
            </a:br>
            <a:r>
              <a:rPr lang="ru-RU" sz="3600" smtClean="0">
                <a:solidFill>
                  <a:schemeClr val="tx1"/>
                </a:solidFill>
              </a:rPr>
              <a:t> декоративно – прикладного творчества</a:t>
            </a:r>
          </a:p>
        </p:txBody>
      </p:sp>
      <p:pic>
        <p:nvPicPr>
          <p:cNvPr id="12293" name="Picture 5" descr="C:\Users\73B5~1\AppData\Local\Temp\Rar$DIa0.842\Гости в мастерской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1125130"/>
            <a:ext cx="3929090" cy="2946818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" name="Picture 5" descr="E:\SAM_169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1977" y="1643056"/>
            <a:ext cx="4286279" cy="3214710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9TN1T281.jpg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0" y="1214428"/>
            <a:ext cx="5724128" cy="315952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Содержимое 3" descr="imageJC44R3ZX.jpg"/>
          <p:cNvPicPr>
            <a:picLocks noChangeAspect="1"/>
          </p:cNvPicPr>
          <p:nvPr/>
        </p:nvPicPr>
        <p:blipFill rotWithShape="1">
          <a:blip r:embed="rId3" cstate="email"/>
          <a:srcRect l="-407"/>
          <a:stretch/>
        </p:blipFill>
        <p:spPr>
          <a:xfrm>
            <a:off x="5847762" y="1100976"/>
            <a:ext cx="3276840" cy="341652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1539875" y="50800"/>
            <a:ext cx="6237288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3600" b="1">
                <a:latin typeface="Monotype Corsiva" pitchFamily="66" charset="0"/>
              </a:rPr>
              <a:t>Занятие в Этнокультурном музее </a:t>
            </a:r>
          </a:p>
          <a:p>
            <a:pPr algn="ctr"/>
            <a:r>
              <a:rPr lang="ru-RU" altLang="ru-RU" sz="3600" b="1">
                <a:latin typeface="Monotype Corsiva" pitchFamily="66" charset="0"/>
              </a:rPr>
              <a:t>«Быт русской избы»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MZLFAWGJ.jpg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285720" y="642924"/>
            <a:ext cx="4274501" cy="414340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" name="Рисунок 1" descr="imageE0WPPII7.jpg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4714877" y="1857370"/>
            <a:ext cx="3714776" cy="230284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4381500" y="255588"/>
            <a:ext cx="4583113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600" b="1">
                <a:latin typeface="Monotype Corsiva" pitchFamily="66" charset="0"/>
              </a:rPr>
              <a:t>Викторина</a:t>
            </a:r>
          </a:p>
          <a:p>
            <a:pPr algn="ctr"/>
            <a:r>
              <a:rPr lang="ru-RU" altLang="ru-RU" sz="3600" b="1">
                <a:latin typeface="Monotype Corsiva" pitchFamily="66" charset="0"/>
              </a:rPr>
              <a:t>в Этнокультурном музее «Без печи – изба не изба»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 (14).jpg"/>
          <p:cNvPicPr>
            <a:picLocks noChangeAspect="1"/>
          </p:cNvPicPr>
          <p:nvPr/>
        </p:nvPicPr>
        <p:blipFill rotWithShape="1">
          <a:blip r:embed="rId2" cstate="email"/>
          <a:srcRect b="-1"/>
          <a:stretch/>
        </p:blipFill>
        <p:spPr>
          <a:xfrm>
            <a:off x="120312" y="771550"/>
            <a:ext cx="5526094" cy="398577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Рисунок 6" descr="image (1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80112" y="702986"/>
            <a:ext cx="3497594" cy="405433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5364" name="Прямоугольник 1"/>
          <p:cNvSpPr>
            <a:spLocks noChangeArrowheads="1"/>
          </p:cNvSpPr>
          <p:nvPr/>
        </p:nvSpPr>
        <p:spPr bwMode="auto">
          <a:xfrm>
            <a:off x="1042988" y="231775"/>
            <a:ext cx="64754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3600" b="1">
                <a:latin typeface="Monotype Corsiva" pitchFamily="66" charset="0"/>
              </a:rPr>
              <a:t>Экскурсия в Этнокультурный музей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2303</TotalTime>
  <Words>122</Words>
  <Application>Microsoft Office PowerPoint</Application>
  <PresentationFormat>Экран (16:9)</PresentationFormat>
  <Paragraphs>34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Monotype Corsiva</vt:lpstr>
      <vt:lpstr>Times New Roman</vt:lpstr>
      <vt:lpstr>Calibri</vt:lpstr>
      <vt:lpstr>Тема Office</vt:lpstr>
      <vt:lpstr>МКОО «Куликовская СОШ» Воспитание маленького гражданина средствами музейной педагогики в условиях интеграции дошкольного и начального образования  </vt:lpstr>
      <vt:lpstr>Историко – краеведческий музей</vt:lpstr>
      <vt:lpstr>Литературная гостиная</vt:lpstr>
      <vt:lpstr>Этнокультурный музей</vt:lpstr>
      <vt:lpstr>Зал хуторской славы</vt:lpstr>
      <vt:lpstr>Музей – мастерская  декоративно – прикладного творчества</vt:lpstr>
      <vt:lpstr>Слайд 7</vt:lpstr>
      <vt:lpstr>Слайд 8</vt:lpstr>
      <vt:lpstr>Слайд 9</vt:lpstr>
      <vt:lpstr>Слайд 10</vt:lpstr>
      <vt:lpstr>Экскурсия  к  Памятной стеле «Наши народные ценности»</vt:lpstr>
      <vt:lpstr>Экскурсия в Историко-краеведческом музее «Они защищали наше детство» </vt:lpstr>
      <vt:lpstr>Встреча с жителем  хутора Куликовского И. С. Григорьевым   </vt:lpstr>
      <vt:lpstr>Экскурсию  в Зале  хуторской славы проводит Трафимова Е.А.</vt:lpstr>
      <vt:lpstr> Проект «Музейное окно»</vt:lpstr>
      <vt:lpstr>Слайд 16</vt:lpstr>
      <vt:lpstr> Экспозиция «Ах, эта загадочная матрёшка!»</vt:lpstr>
      <vt:lpstr>Мини-музей  «Народная игрушка»</vt:lpstr>
      <vt:lpstr>Районный  семинар-практикум «Музейная   педагогика  в  практике дошкольного  образования»</vt:lpstr>
      <vt:lpstr>Слайд 20</vt:lpstr>
      <vt:lpstr>«Долг перед Отечеством - смысл и сущность жизни человека. От нас, от отца и матери, учителя зависит то, чтобы каждый юный гражданин понимал и сердцем чувствовал непреложные истины: Родина для меня - все, я без Родины – ничто…  Сухомлинский В.А.   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Гжель</dc:title>
  <dc:creator>Lenovo</dc:creator>
  <cp:lastModifiedBy>Asus</cp:lastModifiedBy>
  <cp:revision>51</cp:revision>
  <dcterms:created xsi:type="dcterms:W3CDTF">2016-07-31T14:47:47Z</dcterms:created>
  <dcterms:modified xsi:type="dcterms:W3CDTF">2017-03-22T11:08:46Z</dcterms:modified>
</cp:coreProperties>
</file>