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89" r:id="rId2"/>
    <p:sldId id="276" r:id="rId3"/>
    <p:sldId id="287" r:id="rId4"/>
    <p:sldId id="284" r:id="rId5"/>
    <p:sldId id="277" r:id="rId6"/>
    <p:sldId id="278" r:id="rId7"/>
    <p:sldId id="282" r:id="rId8"/>
    <p:sldId id="285" r:id="rId9"/>
    <p:sldId id="283" r:id="rId10"/>
    <p:sldId id="291" r:id="rId11"/>
    <p:sldId id="279" r:id="rId12"/>
    <p:sldId id="280" r:id="rId13"/>
    <p:sldId id="286" r:id="rId14"/>
    <p:sldId id="281" r:id="rId15"/>
    <p:sldId id="288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34615" autoAdjust="0"/>
    <p:restoredTop sz="86399" autoAdjust="0"/>
  </p:normalViewPr>
  <p:slideViewPr>
    <p:cSldViewPr>
      <p:cViewPr varScale="1">
        <p:scale>
          <a:sx n="73" d="100"/>
          <a:sy n="73" d="100"/>
        </p:scale>
        <p:origin x="-17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9" y="5923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FAB32-D6A9-4618-9B80-4D7CE5A12C70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DA98B-9109-492B-8A7D-3A3322E57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CFEDA-2FD4-4FAD-ACED-45E029E20A80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E62BE-CF59-47A9-8ED9-A32206760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79F0C-D2AC-4F88-92F7-DCE38D80A20E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C54C8-5ABC-4D4D-AEFD-D5A1F7783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1A63D-CDDE-4D84-810B-808391F0188E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79AD3-CE0E-4D29-AD5B-BD3080097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6324E-E540-4525-80B4-C8956422ABBF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12913-4A23-41B4-B268-4BD39143B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97B63-D57E-4C4F-B7B1-A2E630011D79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A0A04-666E-40F0-9766-C4C878656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5519E-80F2-4B1D-A9E3-34AB2F9031B8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B9F3D-96CD-48B3-9D28-21D3B2BFB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Дата 3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29A34C-788D-4DA0-9902-6E0606FBBB95}" type="datetimeFigureOut">
              <a:rPr lang="ru-RU"/>
              <a:pPr>
                <a:defRPr/>
              </a:pPr>
              <a:t>16.12.2015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B1890C-C6BA-403F-8C87-52D3F88BB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685800" y="2130425"/>
            <a:ext cx="7772400" cy="14700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44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Экскурсия по этнокультурному залу  «Бабий кут»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86874" cy="785818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Чугунок – крупный сосуд, горшок из чугуна, позднее из алюминиевого сплава, округлой формы, для тушения и варки в русской печи.</a:t>
            </a:r>
            <a:endParaRPr lang="ru-RU" sz="2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Images\Камера\201512\201512A0\071220155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148" y="1571612"/>
            <a:ext cx="347724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142852"/>
            <a:ext cx="8686800" cy="1285884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Ухват – рогач, кухонная утварь, предмет для постановки в русскую печь и вынимания из нее горшков и чугунов.</a:t>
            </a:r>
          </a:p>
        </p:txBody>
      </p:sp>
      <p:pic>
        <p:nvPicPr>
          <p:cNvPr id="54275" name="Picture 2" descr="F:\Images\Камера\201512\201512A0\0712201554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0298" y="1571612"/>
            <a:ext cx="3908333" cy="5089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142852"/>
            <a:ext cx="8686800" cy="928694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Горшок – в традиционной культуре собирательное название керамических сосудов с широким горлом.</a:t>
            </a:r>
            <a:endParaRPr lang="ru-RU" sz="2800" cap="none" dirty="0" smtClean="0">
              <a:effectLst/>
              <a:latin typeface="Franklin Gothic Medium" pitchFamily="34" charset="0"/>
            </a:endParaRPr>
          </a:p>
        </p:txBody>
      </p:sp>
      <p:pic>
        <p:nvPicPr>
          <p:cNvPr id="55299" name="Picture 2" descr="F:\Images\Камера\201512\201512A0\0712201555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58" y="1428736"/>
            <a:ext cx="4156384" cy="5000660"/>
          </a:xfrm>
        </p:spPr>
      </p:pic>
      <p:pic>
        <p:nvPicPr>
          <p:cNvPr id="4" name="Picture 2" descr="F:\Images\Камера\201512\201512A0\071220155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6314" y="1449838"/>
            <a:ext cx="3986212" cy="49795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Кутной угол –пространство избы между устьем русской печи и противоположной стеной</a:t>
            </a:r>
            <a:endParaRPr lang="ru-RU" sz="2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3" name="Picture 2" descr="F:\Images\Камера\201512\201512A0\0712201554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65325" y="1574800"/>
            <a:ext cx="4525963" cy="5032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142852"/>
            <a:ext cx="8686800" cy="107157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Прялка – предмет народного быта, орудие труда, на котором пряли нитки.</a:t>
            </a:r>
          </a:p>
        </p:txBody>
      </p:sp>
      <p:pic>
        <p:nvPicPr>
          <p:cNvPr id="56323" name="Picture 2" descr="F:\Images\Камера\201512\201512A0\0712201553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6013" y="1142984"/>
            <a:ext cx="3971937" cy="54546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Печь русская – массивная печь с лежанкой (полатями), используемая для приготовления пищи и обогрева помещений.</a:t>
            </a:r>
          </a:p>
        </p:txBody>
      </p:sp>
      <p:pic>
        <p:nvPicPr>
          <p:cNvPr id="41987" name="Picture 2" descr="F:\Images\Камера\201512\201512A0\0712201553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0363" y="1554163"/>
            <a:ext cx="6035675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142852"/>
            <a:ext cx="8686800" cy="115254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Кутной угол – бабий угол, место у русской печи.</a:t>
            </a:r>
          </a:p>
        </p:txBody>
      </p:sp>
      <p:pic>
        <p:nvPicPr>
          <p:cNvPr id="62467" name="Picture 2" descr="C:\Users\УЧИТЕЛЬ\Desktop\Новая папка\2710201551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6013" y="1341438"/>
            <a:ext cx="4387850" cy="5327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142852"/>
            <a:ext cx="8358246" cy="128588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Горшки- самые древнейшие образцы появились в позднем палеолите</a:t>
            </a:r>
            <a:endParaRPr lang="ru-RU" sz="2800" b="1" cap="sm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5" name="Picture 2" descr="C:\Users\УЧИТЕЛЬ\Desktop\Новая папка\2710201551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6013" y="1500174"/>
            <a:ext cx="4043375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142852"/>
            <a:ext cx="8553480" cy="114300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Люлька – маленькая кроватка для грудных детей, позволяющая укачивать ребенка.</a:t>
            </a:r>
          </a:p>
        </p:txBody>
      </p:sp>
      <p:pic>
        <p:nvPicPr>
          <p:cNvPr id="43011" name="Picture 2" descr="F:\Images\Камера\201512\201512A0\0712201555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6013" y="1196975"/>
            <a:ext cx="4346575" cy="5400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214290"/>
            <a:ext cx="8686800" cy="108111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b="1" cap="none" dirty="0" smtClean="0">
                <a:effectLst/>
                <a:latin typeface="Times New Roman" pitchFamily="18" charset="0"/>
                <a:cs typeface="Times New Roman" pitchFamily="18" charset="0"/>
              </a:rPr>
              <a:t>Самовар – устройство для кипячения воды и приготовления чая. </a:t>
            </a:r>
          </a:p>
        </p:txBody>
      </p:sp>
      <p:pic>
        <p:nvPicPr>
          <p:cNvPr id="44035" name="Picture 2" descr="F:\Images\Камера\201512\201512A0\0712201555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6013" y="1196975"/>
            <a:ext cx="4524375" cy="5472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Типы самоваров: жаровые, комбинированные</a:t>
            </a:r>
            <a:endParaRPr lang="ru-RU" sz="2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7" name="Picture 2" descr="F:\Images\Камера\201512\201512A0\0712201555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0363" y="1554163"/>
            <a:ext cx="6035675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142852"/>
            <a:ext cx="8686800" cy="115254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Сито – устройство для разделения сыпучих масс по величине их составляющих. Используются в быту при приготовлении пищи.</a:t>
            </a:r>
          </a:p>
        </p:txBody>
      </p:sp>
      <p:pic>
        <p:nvPicPr>
          <p:cNvPr id="60419" name="Picture 2" descr="F:\Images\Камера\201512\201512A0\0712201554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975" y="1628775"/>
            <a:ext cx="3887788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04800" y="0"/>
            <a:ext cx="8686800" cy="1500174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Ложки деревянные – столовый набор, напоминающий небольшую лопатку в виде мелкого сосуда – чашечки (черпала), соединенного перемычкой с </a:t>
            </a:r>
            <a:r>
              <a:rPr lang="ru-RU" sz="2800" b="1" cap="none" dirty="0" err="1" smtClean="0">
                <a:effectLst/>
                <a:latin typeface="Times New Roman" pitchFamily="18" charset="0"/>
                <a:cs typeface="Times New Roman" pitchFamily="18" charset="0"/>
              </a:rPr>
              <a:t>держалом</a:t>
            </a:r>
            <a:r>
              <a:rPr lang="ru-RU" sz="2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> (рукояткой).</a:t>
            </a:r>
          </a:p>
        </p:txBody>
      </p:sp>
      <p:pic>
        <p:nvPicPr>
          <p:cNvPr id="58371" name="Picture 2" descr="F:\Images\Камера\201512\201512A0\0712201554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57423" y="1643050"/>
            <a:ext cx="4214842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146</TotalTime>
  <Words>205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Экскурсия по этнокультурному залу  «Бабий кут»</vt:lpstr>
      <vt:lpstr>Печь русская – массивная печь с лежанкой (полатями), используемая для приготовления пищи и обогрева помещений.</vt:lpstr>
      <vt:lpstr>Кутной угол – бабий угол, место у русской печи.</vt:lpstr>
      <vt:lpstr>Горшки- самые древнейшие образцы появились в позднем палеолите</vt:lpstr>
      <vt:lpstr>Люлька – маленькая кроватка для грудных детей, позволяющая укачивать ребенка.</vt:lpstr>
      <vt:lpstr>Самовар – устройство для кипячения воды и приготовления чая. </vt:lpstr>
      <vt:lpstr>Типы самоваров: жаровые, комбинированные</vt:lpstr>
      <vt:lpstr>Сито – устройство для разделения сыпучих масс по величине их составляющих. Используются в быту при приготовлении пищи.</vt:lpstr>
      <vt:lpstr>Ложки деревянные – столовый набор, напоминающий небольшую лопатку в виде мелкого сосуда – чашечки (черпала), соединенного перемычкой с держалом (рукояткой).</vt:lpstr>
      <vt:lpstr>Чугунок – крупный сосуд, горшок из чугуна, позднее из алюминиевого сплава, округлой формы, для тушения и варки в русской печи.</vt:lpstr>
      <vt:lpstr>Ухват – рогач, кухонная утварь, предмет для постановки в русскую печь и вынимания из нее горшков и чугунов.</vt:lpstr>
      <vt:lpstr>Горшок – в традиционной культуре собирательное название керамических сосудов с широким горлом.</vt:lpstr>
      <vt:lpstr>Кутной угол –пространство избы между устьем русской печи и противоположной стеной</vt:lpstr>
      <vt:lpstr>Прялка – предмет народного быта, орудие труда, на котором пряли нитки.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Пользователь</cp:lastModifiedBy>
  <cp:revision>20</cp:revision>
  <dcterms:created xsi:type="dcterms:W3CDTF">2015-12-07T11:00:27Z</dcterms:created>
  <dcterms:modified xsi:type="dcterms:W3CDTF">2015-12-16T12:12:55Z</dcterms:modified>
</cp:coreProperties>
</file>