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7" r:id="rId3"/>
    <p:sldId id="268" r:id="rId4"/>
    <p:sldId id="265" r:id="rId5"/>
    <p:sldId id="262" r:id="rId6"/>
    <p:sldId id="266" r:id="rId7"/>
    <p:sldId id="263" r:id="rId8"/>
    <p:sldId id="264" r:id="rId9"/>
    <p:sldId id="257" r:id="rId10"/>
    <p:sldId id="261" r:id="rId11"/>
    <p:sldId id="25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991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421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73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18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12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024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13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40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2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693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02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309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56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49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553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75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38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7AD583E-E996-449D-A06A-6A14900DF8C6}" type="datetimeFigureOut">
              <a:rPr lang="ru-RU" smtClean="0"/>
              <a:t>30.01.2024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CFE38C6-E4D5-4648-A83F-BBD983E4F2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147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448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0534" y="1385179"/>
            <a:ext cx="27368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 место</a:t>
            </a:r>
          </a:p>
          <a:p>
            <a:r>
              <a:rPr lang="ru-RU" sz="3200" b="1" dirty="0" smtClean="0"/>
              <a:t>Попков Артём</a:t>
            </a:r>
          </a:p>
          <a:p>
            <a:r>
              <a:rPr lang="ru-RU" sz="3200" b="1" dirty="0" smtClean="0"/>
              <a:t>Мирная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9900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806" y="99588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909" y="1376127"/>
            <a:ext cx="371730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 место</a:t>
            </a:r>
          </a:p>
          <a:p>
            <a:r>
              <a:rPr lang="ru-RU" sz="3200" b="1" dirty="0" smtClean="0"/>
              <a:t>Канюк Вероника</a:t>
            </a:r>
          </a:p>
          <a:p>
            <a:r>
              <a:rPr lang="ru-RU" sz="3200" b="1" dirty="0" smtClean="0"/>
              <a:t>Комсомольская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544445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73" y="72428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283" y="1412340"/>
            <a:ext cx="514923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3 место</a:t>
            </a:r>
          </a:p>
          <a:p>
            <a:r>
              <a:rPr lang="ru-RU" sz="3200" b="1" dirty="0" err="1" smtClean="0"/>
              <a:t>Артёмова</a:t>
            </a:r>
            <a:r>
              <a:rPr lang="ru-RU" sz="3200" b="1" dirty="0" smtClean="0"/>
              <a:t> Арина</a:t>
            </a:r>
          </a:p>
          <a:p>
            <a:r>
              <a:rPr lang="ru-RU" sz="3200" b="1" dirty="0" smtClean="0"/>
              <a:t>Новониколаевская СШ  №1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264315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826" y="63374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390" y="1385181"/>
            <a:ext cx="31239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 место</a:t>
            </a:r>
          </a:p>
          <a:p>
            <a:r>
              <a:rPr lang="ru-RU" sz="3200" b="1" dirty="0" smtClean="0"/>
              <a:t>Курганов Семён</a:t>
            </a:r>
          </a:p>
          <a:p>
            <a:r>
              <a:rPr lang="ru-RU" sz="3200" b="1" dirty="0" smtClean="0"/>
              <a:t>Куликовская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2052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913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792" y="1321807"/>
            <a:ext cx="50402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3 место</a:t>
            </a:r>
          </a:p>
          <a:p>
            <a:r>
              <a:rPr lang="ru-RU" sz="3200" b="1" dirty="0" err="1" smtClean="0"/>
              <a:t>Рыбачева</a:t>
            </a:r>
            <a:r>
              <a:rPr lang="ru-RU" sz="3200" b="1" dirty="0" smtClean="0"/>
              <a:t> Олеся</a:t>
            </a:r>
          </a:p>
          <a:p>
            <a:r>
              <a:rPr lang="ru-RU" sz="3200" b="1" dirty="0" smtClean="0"/>
              <a:t>Новониколаевская СШ №1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93343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8" t="3827" r="5974" b="12741"/>
          <a:stretch/>
        </p:blipFill>
        <p:spPr>
          <a:xfrm>
            <a:off x="2978589" y="371192"/>
            <a:ext cx="8972859" cy="63645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7696" y="1303699"/>
            <a:ext cx="43670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 место</a:t>
            </a:r>
          </a:p>
          <a:p>
            <a:r>
              <a:rPr lang="ru-RU" sz="3200" b="1" dirty="0" smtClean="0"/>
              <a:t>Тимофеенко Анастасия</a:t>
            </a:r>
          </a:p>
          <a:p>
            <a:r>
              <a:rPr lang="ru-RU" sz="3200" b="1" dirty="0" err="1" smtClean="0"/>
              <a:t>Хопёрская</a:t>
            </a:r>
            <a:r>
              <a:rPr lang="ru-RU" sz="3200" b="1" dirty="0" smtClean="0"/>
              <a:t>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811705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576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1068" y="1394234"/>
            <a:ext cx="32363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/>
              <a:t>1</a:t>
            </a:r>
            <a:r>
              <a:rPr lang="ru-RU" sz="3200" b="1" dirty="0" smtClean="0"/>
              <a:t> </a:t>
            </a:r>
            <a:r>
              <a:rPr lang="ru-RU" sz="3200" b="1" dirty="0" smtClean="0"/>
              <a:t>место</a:t>
            </a:r>
          </a:p>
          <a:p>
            <a:r>
              <a:rPr lang="ru-RU" sz="3200" b="1" dirty="0" smtClean="0"/>
              <a:t>Чекина Динара </a:t>
            </a:r>
          </a:p>
          <a:p>
            <a:r>
              <a:rPr lang="ru-RU" sz="3200" b="1" dirty="0" err="1" smtClean="0"/>
              <a:t>Двойновская</a:t>
            </a:r>
            <a:r>
              <a:rPr lang="ru-RU" sz="3200" b="1" dirty="0" smtClean="0"/>
              <a:t>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8546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18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6748" y="1348967"/>
            <a:ext cx="381405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 место</a:t>
            </a:r>
          </a:p>
          <a:p>
            <a:r>
              <a:rPr lang="ru-RU" sz="3200" b="1" dirty="0" smtClean="0"/>
              <a:t>Зотьева Александра</a:t>
            </a:r>
          </a:p>
          <a:p>
            <a:r>
              <a:rPr lang="ru-RU" sz="3200" b="1" dirty="0" smtClean="0"/>
              <a:t>Куликовская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55351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47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284" y="1330859"/>
            <a:ext cx="441563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2 место </a:t>
            </a:r>
          </a:p>
          <a:p>
            <a:r>
              <a:rPr lang="ru-RU" sz="3200" b="1" dirty="0" err="1" smtClean="0"/>
              <a:t>Лащилина</a:t>
            </a:r>
            <a:r>
              <a:rPr lang="ru-RU" sz="3200" b="1" dirty="0" smtClean="0"/>
              <a:t> Дарья</a:t>
            </a:r>
          </a:p>
          <a:p>
            <a:r>
              <a:rPr lang="ru-RU" sz="3200" b="1" dirty="0" err="1" smtClean="0"/>
              <a:t>Вехнекардаильская</a:t>
            </a:r>
            <a:r>
              <a:rPr lang="ru-RU" sz="3200" b="1" dirty="0" smtClean="0"/>
              <a:t> СШ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9130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42"/>
          <a:stretch/>
        </p:blipFill>
        <p:spPr>
          <a:xfrm>
            <a:off x="2691897" y="217283"/>
            <a:ext cx="9144000" cy="6464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784" y="1303699"/>
            <a:ext cx="50402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3 место</a:t>
            </a:r>
          </a:p>
          <a:p>
            <a:r>
              <a:rPr lang="ru-RU" sz="3200" b="1" dirty="0" smtClean="0"/>
              <a:t>Смирнов Иван</a:t>
            </a:r>
          </a:p>
          <a:p>
            <a:r>
              <a:rPr lang="ru-RU" sz="3200" b="1" dirty="0" smtClean="0"/>
              <a:t>Новониколаевская СШ №2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64448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297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8641" y="1367073"/>
            <a:ext cx="504022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1 место</a:t>
            </a:r>
          </a:p>
          <a:p>
            <a:r>
              <a:rPr lang="ru-RU" sz="3200" b="1" dirty="0" smtClean="0"/>
              <a:t>Жорина Виктория</a:t>
            </a:r>
          </a:p>
          <a:p>
            <a:r>
              <a:rPr lang="ru-RU" sz="3200" b="1" dirty="0" smtClean="0"/>
              <a:t>Новониколаевская СШ №1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8357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45</TotalTime>
  <Words>74</Words>
  <Application>Microsoft Office PowerPoint</Application>
  <PresentationFormat>Широкоэкранный</PresentationFormat>
  <Paragraphs>33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9</cp:revision>
  <dcterms:created xsi:type="dcterms:W3CDTF">2024-01-29T18:11:06Z</dcterms:created>
  <dcterms:modified xsi:type="dcterms:W3CDTF">2024-01-30T05:26:38Z</dcterms:modified>
</cp:coreProperties>
</file>