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72" r:id="rId3"/>
    <p:sldId id="273" r:id="rId4"/>
    <p:sldId id="274" r:id="rId5"/>
    <p:sldId id="275" r:id="rId6"/>
    <p:sldId id="276" r:id="rId7"/>
    <p:sldId id="284" r:id="rId8"/>
    <p:sldId id="277" r:id="rId9"/>
    <p:sldId id="271" r:id="rId10"/>
    <p:sldId id="278" r:id="rId11"/>
    <p:sldId id="280" r:id="rId12"/>
    <p:sldId id="267" r:id="rId13"/>
    <p:sldId id="268" r:id="rId14"/>
    <p:sldId id="279" r:id="rId15"/>
    <p:sldId id="289" r:id="rId16"/>
    <p:sldId id="29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99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5"/>
          <p:cNvSpPr txBox="1">
            <a:spLocks/>
          </p:cNvSpPr>
          <p:nvPr/>
        </p:nvSpPr>
        <p:spPr>
          <a:xfrm>
            <a:off x="1357290" y="357166"/>
            <a:ext cx="7358114" cy="744819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Муниципальное бюджетное  общеобразовательное учреждение</a:t>
            </a:r>
          </a:p>
          <a:p>
            <a:pPr fontAlgn="base"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«Куликовская средняя школа»</a:t>
            </a:r>
          </a:p>
          <a:p>
            <a:pPr fontAlgn="base">
              <a:spcAft>
                <a:spcPct val="0"/>
              </a:spcAft>
              <a:defRPr/>
            </a:pPr>
            <a:r>
              <a:rPr lang="ru-RU" sz="2000" b="1" i="1" dirty="0" smtClean="0">
                <a:solidFill>
                  <a:srgbClr val="7030A0"/>
                </a:solidFill>
                <a:latin typeface="Monotype Corsiva" pitchFamily="66" charset="0"/>
                <a:cs typeface="Arial" charset="0"/>
              </a:rPr>
              <a:t>Новониколаевского муниципального района</a:t>
            </a:r>
          </a:p>
          <a:p>
            <a:pPr fontAlgn="base">
              <a:spcAft>
                <a:spcPct val="0"/>
              </a:spcAft>
              <a:defRPr/>
            </a:pPr>
            <a:r>
              <a:rPr lang="ru-RU" sz="2000" b="1" i="1" dirty="0" smtClean="0">
                <a:solidFill>
                  <a:srgbClr val="7030A0"/>
                </a:solidFill>
                <a:latin typeface="Monotype Corsiva" pitchFamily="66" charset="0"/>
                <a:cs typeface="Arial" charset="0"/>
              </a:rPr>
              <a:t>Волгоградской области</a:t>
            </a:r>
          </a:p>
          <a:p>
            <a:pPr fontAlgn="base">
              <a:spcAft>
                <a:spcPct val="0"/>
              </a:spcAft>
              <a:defRPr/>
            </a:pPr>
            <a:endParaRPr lang="ru-RU" sz="24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fontAlgn="base">
              <a:spcAft>
                <a:spcPct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«Опыт  участия в мероприятиях всероссийского и регионального уровней как развитие сотрудничества и партнёрства»</a:t>
            </a:r>
          </a:p>
          <a:p>
            <a:pPr fontAlgn="base">
              <a:spcAft>
                <a:spcPct val="0"/>
              </a:spcAft>
              <a:defRPr/>
            </a:pPr>
            <a:endParaRPr lang="ru-RU" sz="40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r" fontAlgn="base">
              <a:spcAft>
                <a:spcPct val="0"/>
              </a:spcAft>
              <a:defRPr/>
            </a:pPr>
            <a:r>
              <a:rPr lang="ru-RU" sz="2400" b="1" dirty="0" err="1" smtClean="0">
                <a:solidFill>
                  <a:srgbClr val="7030A0"/>
                </a:solidFill>
                <a:latin typeface="Monotype Corsiva" pitchFamily="66" charset="0"/>
              </a:rPr>
              <a:t>О.В.Перегудова</a:t>
            </a:r>
            <a:r>
              <a:rPr lang="ru-RU" sz="2400" b="1" dirty="0" smtClean="0">
                <a:solidFill>
                  <a:srgbClr val="7030A0"/>
                </a:solidFill>
                <a:latin typeface="Monotype Corsiva" pitchFamily="66" charset="0"/>
              </a:rPr>
              <a:t>, </a:t>
            </a:r>
          </a:p>
          <a:p>
            <a:pPr algn="r" fontAlgn="base"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Monotype Corsiva" pitchFamily="66" charset="0"/>
              </a:rPr>
              <a:t>директор МБОУ </a:t>
            </a:r>
          </a:p>
          <a:p>
            <a:pPr algn="r" fontAlgn="base"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Monotype Corsiva" pitchFamily="66" charset="0"/>
              </a:rPr>
              <a:t>«Куликовская СШ»</a:t>
            </a:r>
          </a:p>
          <a:p>
            <a:pPr algn="l" fontAlgn="base">
              <a:spcAft>
                <a:spcPct val="0"/>
              </a:spcAft>
              <a:defRPr/>
            </a:pPr>
            <a:endParaRPr lang="ru-RU" sz="24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l" fontAlgn="base"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Monotype Corsiva" pitchFamily="66" charset="0"/>
              </a:rPr>
              <a:t>                                                               </a:t>
            </a:r>
          </a:p>
          <a:p>
            <a:pPr fontAlgn="base">
              <a:spcAft>
                <a:spcPct val="0"/>
              </a:spcAft>
              <a:defRPr/>
            </a:pPr>
            <a:endParaRPr lang="ru-RU" sz="5400" b="1" i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РИП «Школьный информационно</a:t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-библиотечный центр </a:t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как субъект инфраструктуры развития чтения» </a:t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8675" name="Picture 3" descr="C:\Users\admin\Desktop\8c0f561a54_fit-in_1280x800_filters_no_upscale()__f14639_a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786190"/>
            <a:ext cx="3652381" cy="2738430"/>
          </a:xfrm>
          <a:prstGeom prst="rect">
            <a:avLst/>
          </a:prstGeom>
          <a:noFill/>
        </p:spPr>
      </p:pic>
      <p:pic>
        <p:nvPicPr>
          <p:cNvPr id="6" name="Содержимое 5" descr="C:\Users\admin\Desktop\8840eb2fd1_fit-in_1280x800_filters_no_upscale()__f14701_13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000240"/>
            <a:ext cx="3946946" cy="3125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344816" cy="1066130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Всероссийские и региональные мероприятия 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2022-2023 учебном году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6" name="Picture 2" descr="C:\Users\admin\Desktop\достижения-таблиц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2579" y="1124744"/>
            <a:ext cx="6662948" cy="5447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</a:rPr>
              <a:t>    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Всероссийский онлайн методический совет        учителей литературы и русского языка </a:t>
            </a:r>
            <a:b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«Екимов в школе»  (09.11.2023г.)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C:\Users\admin\Desktop\педсовет\Всероссийский онлайн методический совет учителей литературы и русского языка «Екимов в школе»\4d552ee112_fit-in_1280x800_filters_no_upscale()__f18108_3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071678"/>
            <a:ext cx="4588945" cy="3441709"/>
          </a:xfrm>
          <a:prstGeom prst="rect">
            <a:avLst/>
          </a:prstGeom>
          <a:noFill/>
        </p:spPr>
      </p:pic>
      <p:pic>
        <p:nvPicPr>
          <p:cNvPr id="4" name="Рисунок 3" descr="C:\Users\admin\Desktop\24d5a35835_fit-in_1280x800_filters_no_upscale()__f18768_05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6234" y="3068960"/>
            <a:ext cx="2731031" cy="3550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Всероссийский литературный турнир </a:t>
            </a:r>
            <a:b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«Живые капли слов»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098" name="Picture 2" descr="C:\Users\admin\Desktop\педсовет\Литературный турнир Живые капли слов\baaf937751_fit-in_1280x800_filters_no_upscale()__f18678_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928802"/>
            <a:ext cx="4707947" cy="3529857"/>
          </a:xfrm>
          <a:prstGeom prst="rect">
            <a:avLst/>
          </a:prstGeom>
          <a:noFill/>
        </p:spPr>
      </p:pic>
      <p:pic>
        <p:nvPicPr>
          <p:cNvPr id="5" name="Рисунок 4" descr="C:\Users\admin\Desktop\5e248b9db7_fit-in_1280x800_filters_no_upscale()__f18559_1e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1928802"/>
            <a:ext cx="242889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Волгоградский образовательный форум «Образование 2023»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2531" name="Picture 3" descr="C:\Users\admin\Desktop\833a1fb29d_fit-in_1280x800_filters_no_upscale()__f16280_e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643050"/>
            <a:ext cx="4009101" cy="3037197"/>
          </a:xfrm>
          <a:prstGeom prst="rect">
            <a:avLst/>
          </a:prstGeom>
          <a:noFill/>
        </p:spPr>
      </p:pic>
      <p:pic>
        <p:nvPicPr>
          <p:cNvPr id="22533" name="Picture 5" descr="C:\Users\admin\Desktop\509bb305df_fit-in_1280x800_filters_no_upscale()__f16281_9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5879" y="3714752"/>
            <a:ext cx="3662354" cy="274676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57290" y="4929198"/>
            <a:ext cx="3643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Презентация работы студии «</a:t>
            </a:r>
            <a:r>
              <a:rPr lang="ru-RU" b="1" dirty="0" err="1" smtClean="0"/>
              <a:t>Креативный</a:t>
            </a:r>
            <a:r>
              <a:rPr lang="ru-RU" b="1" dirty="0" smtClean="0"/>
              <a:t> дизайн»,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b="1" dirty="0" smtClean="0"/>
              <a:t>: </a:t>
            </a:r>
            <a:r>
              <a:rPr lang="ru-RU" b="1" dirty="0" err="1" smtClean="0"/>
              <a:t>Е.А.Филипова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c6e2123236_fit-in_1280x800_filters_no_upscale()__f17990_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857232"/>
            <a:ext cx="3143540" cy="2356918"/>
          </a:xfrm>
          <a:prstGeom prst="rect">
            <a:avLst/>
          </a:prstGeom>
          <a:noFill/>
        </p:spPr>
      </p:pic>
      <p:pic>
        <p:nvPicPr>
          <p:cNvPr id="1027" name="Picture 3" descr="C:\Users\admin\Desktop\c83260e9c0_fit-in_160x160__f2430_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4000504"/>
            <a:ext cx="3238512" cy="2428884"/>
          </a:xfrm>
          <a:prstGeom prst="rect">
            <a:avLst/>
          </a:prstGeom>
          <a:noFill/>
        </p:spPr>
      </p:pic>
      <p:pic>
        <p:nvPicPr>
          <p:cNvPr id="1028" name="Picture 4" descr="C:\Users\admin\Desktop\256acc0353_fit-in_1280x800_filters_no_upscale()__f1334_5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857232"/>
            <a:ext cx="3214710" cy="241028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500166" y="357166"/>
            <a:ext cx="3406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Литературная гостиная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357166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Зал Почётных выпускников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admin\Desktop\04295cede1_fit-in_1280x800_filters_no_upscale()__f9593_8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3929040"/>
            <a:ext cx="3286148" cy="2464611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2143108" y="3429000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Зал Победы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57819" y="3429000"/>
            <a:ext cx="3357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Зал «История школы»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121442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    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«Занимательное конструирование»</a:t>
            </a:r>
            <a:b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(руководитель Т.Н.Курганова)</a:t>
            </a:r>
            <a:endParaRPr lang="ru-RU" sz="3200" dirty="0"/>
          </a:p>
        </p:txBody>
      </p:sp>
      <p:pic>
        <p:nvPicPr>
          <p:cNvPr id="1026" name="Picture 2" descr="C:\Users\admin\Desktop\Новая папка\1702937294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3643314"/>
            <a:ext cx="1661057" cy="2219845"/>
          </a:xfrm>
          <a:prstGeom prst="rect">
            <a:avLst/>
          </a:prstGeom>
          <a:noFill/>
        </p:spPr>
      </p:pic>
      <p:pic>
        <p:nvPicPr>
          <p:cNvPr id="1028" name="Picture 4" descr="C:\Users\admin\Desktop\Новая папка\17030099464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1428736"/>
            <a:ext cx="1787088" cy="1928802"/>
          </a:xfrm>
          <a:prstGeom prst="rect">
            <a:avLst/>
          </a:prstGeom>
          <a:noFill/>
        </p:spPr>
      </p:pic>
      <p:pic>
        <p:nvPicPr>
          <p:cNvPr id="1031" name="Picture 7" descr="C:\Users\admin\Desktop\Новая папка\170300994647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3643314"/>
            <a:ext cx="3559293" cy="2269050"/>
          </a:xfrm>
          <a:prstGeom prst="rect">
            <a:avLst/>
          </a:prstGeom>
          <a:noFill/>
        </p:spPr>
      </p:pic>
      <p:pic>
        <p:nvPicPr>
          <p:cNvPr id="1032" name="Picture 8" descr="C:\Users\admin\Desktop\Новая папка\170301447239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1285860"/>
            <a:ext cx="3397331" cy="2133028"/>
          </a:xfrm>
          <a:prstGeom prst="rect">
            <a:avLst/>
          </a:prstGeom>
          <a:noFill/>
        </p:spPr>
      </p:pic>
      <p:pic>
        <p:nvPicPr>
          <p:cNvPr id="1033" name="Picture 9" descr="C:\Users\admin\Desktop\Новая папка\170296710709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3643314"/>
            <a:ext cx="1673602" cy="2236611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857224" y="592933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С НАСТУПАЮЩИМ НОВЫМ ГОДОМ!!!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" name="Picture 10" descr="C:\Users\admin\Desktop\Новая папка\170300994647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4414" y="1428736"/>
            <a:ext cx="1857356" cy="1919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Сотрудничество с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русским писателем 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Б.П.Екимовым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8195" name="Picture 3" descr="C:\Users\admin\Desktop\bd277aee-1dcc-4209-89b1-96ca6e0227a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57950" y="3714752"/>
            <a:ext cx="2630802" cy="2786082"/>
          </a:xfrm>
          <a:prstGeom prst="rect">
            <a:avLst/>
          </a:prstGeom>
          <a:noFill/>
        </p:spPr>
      </p:pic>
      <p:pic>
        <p:nvPicPr>
          <p:cNvPr id="8196" name="Picture 4" descr="C:\Users\admin\Desktop\8a79b900-491d-4763-a80d-702d253f9a8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5072074"/>
            <a:ext cx="2675205" cy="1509682"/>
          </a:xfrm>
          <a:prstGeom prst="rect">
            <a:avLst/>
          </a:prstGeom>
          <a:noFill/>
        </p:spPr>
      </p:pic>
      <p:pic>
        <p:nvPicPr>
          <p:cNvPr id="8197" name="Picture 5" descr="C:\Users\admin\Desktop\6ac65025-9bce-43ae-b720-e5cb5e946d5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286124"/>
            <a:ext cx="2714644" cy="1571612"/>
          </a:xfrm>
          <a:prstGeom prst="rect">
            <a:avLst/>
          </a:prstGeom>
          <a:noFill/>
        </p:spPr>
      </p:pic>
      <p:pic>
        <p:nvPicPr>
          <p:cNvPr id="8201" name="Picture 9" descr="https://cheese-head.ru/wp-content/uploads/1/8/1/181ff85471f73ac340530f438e6d6afc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1428736"/>
            <a:ext cx="2928958" cy="2925907"/>
          </a:xfrm>
          <a:prstGeom prst="rect">
            <a:avLst/>
          </a:prstGeom>
          <a:noFill/>
        </p:spPr>
      </p:pic>
      <p:pic>
        <p:nvPicPr>
          <p:cNvPr id="13314" name="Picture 2" descr="https://uchitel-slovesnik.ru/images/anonsy/2023/ekimov-fes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3929066"/>
            <a:ext cx="3188094" cy="2586712"/>
          </a:xfrm>
          <a:prstGeom prst="rect">
            <a:avLst/>
          </a:prstGeom>
          <a:noFill/>
        </p:spPr>
      </p:pic>
      <p:pic>
        <p:nvPicPr>
          <p:cNvPr id="1026" name="Picture 2" descr="C:\Users\admin\Desktop\0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46657" y="2285992"/>
            <a:ext cx="2797343" cy="13575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      Музейно-образовательный комплекс Куликовской школы – официальный партнер </a:t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музея Победы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г.Москва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4578" name="Picture 2" descr="C:\Users\admin\Desktop\Документы\Музей\Реестр музеев\Грамоты музей\Сертификат о партнерстве с Музеем Победы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071678"/>
            <a:ext cx="3214710" cy="4421171"/>
          </a:xfrm>
          <a:prstGeom prst="rect">
            <a:avLst/>
          </a:prstGeom>
          <a:noFill/>
        </p:spPr>
      </p:pic>
      <p:pic>
        <p:nvPicPr>
          <p:cNvPr id="24579" name="Picture 3" descr="C:\Users\admin\Desktop\22c2d70caf_fit-in_1280x800_filters_no_upscale()__f9600_9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071678"/>
            <a:ext cx="3178971" cy="4238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Всероссийский конкурс  музеев </a:t>
            </a:r>
            <a:b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«Культурный маршрут»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5602" name="Picture 2" descr="C:\Users\admin\Desktop\2206291054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428736"/>
            <a:ext cx="3817964" cy="214760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14414" y="3857628"/>
            <a:ext cx="2571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Всего: 467 заявок,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3 – от Волгоградской области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5" name="Picture 1" descr="C:\Users\admin\Desktop\Doc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3429000"/>
            <a:ext cx="4786346" cy="30364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15262" cy="106047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Всероссийский телемост «Эстафета памяти. Бессмертный Сталинград»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7650" name="Picture 2" descr="C:\Users\admin\Desktop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417638"/>
            <a:ext cx="3357586" cy="2240910"/>
          </a:xfrm>
          <a:prstGeom prst="rect">
            <a:avLst/>
          </a:prstGeom>
          <a:noFill/>
        </p:spPr>
      </p:pic>
      <p:pic>
        <p:nvPicPr>
          <p:cNvPr id="10242" name="Picture 2" descr="https://r1.nubex.ru/s3393-395/fb2424eb96_fit-in~1280x800~filters:no_upscale()__f9276_9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429000"/>
            <a:ext cx="4059235" cy="304442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728" y="3929066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Участники из 40 регионов России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868478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Всероссийский конкурс </a:t>
            </a:r>
            <a:b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на лучшую выставку школьных музеев, </a:t>
            </a:r>
            <a:b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посвященную памятным датам в годы ВОВ</a:t>
            </a:r>
            <a:b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   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6626" name="Picture 2" descr="C:\Users\admin\Desktop\konkur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785926"/>
            <a:ext cx="4141748" cy="2071702"/>
          </a:xfrm>
          <a:prstGeom prst="rect">
            <a:avLst/>
          </a:prstGeom>
          <a:noFill/>
        </p:spPr>
      </p:pic>
      <p:pic>
        <p:nvPicPr>
          <p:cNvPr id="5" name="Picture 3" descr="C:\Users\admin\Desktop\Doc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929066"/>
            <a:ext cx="4529473" cy="261209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214414" y="4000504"/>
            <a:ext cx="25003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Всего: 1181 работ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из 85 регионов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Гости из Волгограда\lpeKc-32of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428868"/>
            <a:ext cx="2928958" cy="3905277"/>
          </a:xfrm>
          <a:prstGeom prst="rect">
            <a:avLst/>
          </a:prstGeom>
          <a:noFill/>
        </p:spPr>
      </p:pic>
      <p:pic>
        <p:nvPicPr>
          <p:cNvPr id="1028" name="Picture 4" descr="C:\Users\admin\Desktop\Гости из Волгограда\qGbdeKqDsO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9624" y="500043"/>
            <a:ext cx="3810027" cy="2857520"/>
          </a:xfrm>
          <a:prstGeom prst="rect">
            <a:avLst/>
          </a:prstGeom>
          <a:noFill/>
        </p:spPr>
      </p:pic>
      <p:pic>
        <p:nvPicPr>
          <p:cNvPr id="1029" name="Picture 5" descr="C:\Users\admin\Desktop\Гости из Волгограда\WO7jxu4QY0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536158"/>
            <a:ext cx="3833839" cy="28753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85852" y="428604"/>
            <a:ext cx="3357586" cy="2010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Почетные гости </a:t>
            </a:r>
          </a:p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г.Волгограда, родственники летчика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Квасникова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С.И.  (24.10.2023г.)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Всероссийская молодежная Акция</a:t>
            </a:r>
            <a:b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«Наши семейные книги памяти»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6" name="Рисунок 5" descr="C:\Users\admin\Desktop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428736"/>
            <a:ext cx="4256096" cy="238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C:\Users\admin\Desktop\Документы\Конкурсы, акции\Акция Наши семейные книги памяти\фото и заметки\В.С.Григорьев\IMG-20231128-WA001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4690" y="3916381"/>
            <a:ext cx="3303062" cy="2370139"/>
          </a:xfrm>
          <a:prstGeom prst="rect">
            <a:avLst/>
          </a:prstGeom>
          <a:noFill/>
        </p:spPr>
      </p:pic>
      <p:pic>
        <p:nvPicPr>
          <p:cNvPr id="10" name="Рисунок 9" descr="C:\Users\admin\Desktop\Документы\Конкурсы, акции\Акция Наши семейные книги памяти\фото и заметки\О.В.Перегудова\IMG_700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3929066"/>
            <a:ext cx="3357586" cy="2409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Региональный этап </a:t>
            </a:r>
            <a:b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     Всероссийского конкурса сочинений 2023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admin\Desktop\cb60b305ce_fit-in_1280x800_filters_no_upscale()__f18630_9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500174"/>
            <a:ext cx="3915830" cy="2966538"/>
          </a:xfrm>
          <a:prstGeom prst="rect">
            <a:avLst/>
          </a:prstGeom>
          <a:noFill/>
        </p:spPr>
      </p:pic>
      <p:pic>
        <p:nvPicPr>
          <p:cNvPr id="7174" name="Picture 6" descr="C:\Users\admin\Desktop\IMG-20231219-WA00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9910" y="3714752"/>
            <a:ext cx="4786932" cy="273378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85852" y="4643446"/>
            <a:ext cx="27146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Призёр </a:t>
            </a:r>
          </a:p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Благин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Кирилл,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ученик 7 класса Куликовской школы,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руководитель: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И.Н.Греднева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6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F497A"/>
      </a:hlink>
      <a:folHlink>
        <a:srgbClr val="5F497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1073</TotalTime>
  <Words>184</Words>
  <Application>Microsoft Office PowerPoint</Application>
  <PresentationFormat>Экран (4:3)</PresentationFormat>
  <Paragraphs>45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1_Тема Office</vt:lpstr>
      <vt:lpstr>Слайд 1</vt:lpstr>
      <vt:lpstr>Сотрудничество с  русским писателем Б.П.Екимовым</vt:lpstr>
      <vt:lpstr>       Музейно-образовательный комплекс Куликовской школы – официальный партнер  музея Победы г.Москва</vt:lpstr>
      <vt:lpstr>Всероссийский конкурс  музеев  «Культурный маршрут»</vt:lpstr>
      <vt:lpstr>Всероссийский телемост «Эстафета памяти. Бессмертный Сталинград»</vt:lpstr>
      <vt:lpstr>Всероссийский конкурс  на лучшую выставку школьных музеев,  посвященную памятным датам в годы ВОВ    </vt:lpstr>
      <vt:lpstr>Слайд 7</vt:lpstr>
      <vt:lpstr>Всероссийская молодежная Акция  «Наши семейные книги памяти»</vt:lpstr>
      <vt:lpstr>Региональный этап        Всероссийского конкурса сочинений 2023 </vt:lpstr>
      <vt:lpstr>РИП «Школьный информационно -библиотечный центр  как субъект инфраструктуры развития чтения»  </vt:lpstr>
      <vt:lpstr>Всероссийские и региональные мероприятия  в 2022-2023 учебном году</vt:lpstr>
      <vt:lpstr>    Всероссийский онлайн методический совет        учителей литературы и русского языка  «Екимов в школе»  (09.11.2023г.)</vt:lpstr>
      <vt:lpstr>Всероссийский литературный турнир  «Живые капли слов»</vt:lpstr>
      <vt:lpstr>Волгоградский образовательный форум «Образование 2023»</vt:lpstr>
      <vt:lpstr>Слайд 15</vt:lpstr>
      <vt:lpstr>    «Занимательное конструирование» (руководитель Т.Н.Курганова)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admin</cp:lastModifiedBy>
  <cp:revision>148</cp:revision>
  <dcterms:created xsi:type="dcterms:W3CDTF">2014-07-06T18:18:01Z</dcterms:created>
  <dcterms:modified xsi:type="dcterms:W3CDTF">2023-12-20T10:56:50Z</dcterms:modified>
</cp:coreProperties>
</file>