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1" r:id="rId3"/>
    <p:sldId id="262" r:id="rId4"/>
    <p:sldId id="265" r:id="rId5"/>
    <p:sldId id="266" r:id="rId6"/>
    <p:sldId id="276" r:id="rId7"/>
    <p:sldId id="277" r:id="rId8"/>
    <p:sldId id="279" r:id="rId9"/>
    <p:sldId id="278" r:id="rId10"/>
    <p:sldId id="269" r:id="rId11"/>
    <p:sldId id="280" r:id="rId12"/>
    <p:sldId id="282" r:id="rId13"/>
    <p:sldId id="281" r:id="rId14"/>
    <p:sldId id="283" r:id="rId15"/>
    <p:sldId id="284" r:id="rId16"/>
    <p:sldId id="286" r:id="rId17"/>
    <p:sldId id="285" r:id="rId18"/>
    <p:sldId id="287" r:id="rId19"/>
    <p:sldId id="288" r:id="rId20"/>
    <p:sldId id="289" r:id="rId21"/>
    <p:sldId id="291" r:id="rId22"/>
    <p:sldId id="290" r:id="rId23"/>
    <p:sldId id="293" r:id="rId24"/>
    <p:sldId id="292" r:id="rId25"/>
    <p:sldId id="294" r:id="rId26"/>
    <p:sldId id="295" r:id="rId27"/>
    <p:sldId id="297" r:id="rId28"/>
    <p:sldId id="296" r:id="rId29"/>
    <p:sldId id="298" r:id="rId30"/>
    <p:sldId id="300" r:id="rId31"/>
    <p:sldId id="299" r:id="rId32"/>
    <p:sldId id="301" r:id="rId33"/>
    <p:sldId id="308" r:id="rId34"/>
    <p:sldId id="303" r:id="rId35"/>
    <p:sldId id="302" r:id="rId36"/>
    <p:sldId id="305" r:id="rId37"/>
    <p:sldId id="304" r:id="rId38"/>
    <p:sldId id="307" r:id="rId39"/>
    <p:sldId id="306" r:id="rId40"/>
    <p:sldId id="260" r:id="rId41"/>
  </p:sldIdLst>
  <p:sldSz cx="9144000" cy="6858000" type="screen4x3"/>
  <p:notesSz cx="6858000" cy="9144000"/>
  <p:custDataLst>
    <p:tags r:id="rId4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00"/>
    <a:srgbClr val="660033"/>
    <a:srgbClr val="13E3F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9" autoAdjust="0"/>
    <p:restoredTop sz="94660"/>
  </p:normalViewPr>
  <p:slideViewPr>
    <p:cSldViewPr>
      <p:cViewPr>
        <p:scale>
          <a:sx n="60" d="100"/>
          <a:sy n="60" d="100"/>
        </p:scale>
        <p:origin x="-1468" y="-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93A12-E3BB-4B89-9C32-267B4A656BF5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93A12-E3BB-4B89-9C32-267B4A656BF5}" type="datetimeFigureOut">
              <a:rPr lang="ru-RU" smtClean="0"/>
              <a:pPr/>
              <a:t>21.12.2023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01A61-3692-4A45-9EFA-051A189876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7772400" cy="2190105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Отчет 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 работе кружка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 образа к книге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</a:t>
            </a:r>
            <a:b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год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31640" y="3068960"/>
            <a:ext cx="6400800" cy="1296144"/>
          </a:xfrm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Уварова Ольга Николаевна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полка с книгами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668445"/>
            <a:ext cx="9144000" cy="2189555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C:\Users\User\Desktop\грамоты\23 год\готово\жизнь и творчество аксакова 2.10.23\1964052ВО1.Б.2023.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5" y="260648"/>
            <a:ext cx="4392488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0" name="Picture 2" descr="C:\Users\User\Desktop\грамоты\23 год\готово\жизнь и творчество аксакова 2.10.23\1964079ВО1.Б.2023.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60648"/>
            <a:ext cx="4310210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User\Desktop\грамоты\23 год\готово\жизнь и творчество аксакова 2.10.23\1964111ВО1.Б.2023.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188640"/>
            <a:ext cx="4535087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19" name="Picture 3" descr="C:\Users\User\Desktop\грамоты\23 год\готово\жизнь и творчество аксакова 2.10.23\1964125ВО1.Б.2023.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5" y="188640"/>
            <a:ext cx="4382219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6588224" cy="4005064"/>
          </a:xfrm>
        </p:spPr>
        <p:txBody>
          <a:bodyPr>
            <a:noAutofit/>
          </a:bodyPr>
          <a:lstStyle/>
          <a:p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Всероссийская познавательная онлайн – викторина для младших школьников «В мире басен Крылова» </a:t>
            </a:r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ноября 2023 год</a:t>
            </a:r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79512" y="3933056"/>
            <a:ext cx="385192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Диплом за успешное прохождение: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Кумарин Семён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Григорьев Никита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Бармин Даниил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Анцифрова Ксения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Антоненко Леонид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35842" name="Picture 2" descr="C:\Users\User\Desktop\грамоты\23 год\готово\в мире басен крылова 30.11.23\145261009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420888"/>
            <a:ext cx="3048890" cy="4314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729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 descr="C:\Users\User\Desktop\грамоты\23 год\готово\в мире басен крылова 30.11.23\45261119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5" y="0"/>
            <a:ext cx="4536503" cy="6834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6" name="Picture 2" descr="C:\Users\User\Desktop\грамоты\23 год\готово\в мире басен крылова 30.11.23\45261056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"/>
            <a:ext cx="442798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User\Desktop\грамоты\23 год\готово\в мире басен крылова 30.11.23\45261018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4536504" cy="6573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1" name="Picture 3" descr="C:\Users\User\Desktop\грамоты\23 год\готово\в мире басен крылова 30.11.23\45261010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9" y="116632"/>
            <a:ext cx="4499992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User\Desktop\грамоты\23 год\готово\в мире басен крылова 30.11.23\45261009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0" y="0"/>
            <a:ext cx="5080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88224" cy="400506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Международная викторина для младших школьников «Жизнь и творчество В. Ю.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Драгунского»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декабря 2023 год.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3615551"/>
            <a:ext cx="284380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Диплом I степени: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Анцифрова Ксения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Антоненко Леонид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Бармин Даниил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Кумарин Семён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Григорьев Никита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Джалилова Маржона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71800" y="3645024"/>
            <a:ext cx="27363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u="sng" dirty="0" smtClean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Диплом II степени:</a:t>
            </a:r>
            <a:endParaRPr lang="ru-RU" sz="22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- Беспалов Максим</a:t>
            </a:r>
            <a:endParaRPr lang="ru-RU" sz="22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- Просин Александр</a:t>
            </a:r>
            <a:endParaRPr lang="ru-RU" sz="22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- Хижнякова Софья</a:t>
            </a:r>
            <a:endParaRPr lang="ru-RU" sz="22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- Ярмолич Ирина</a:t>
            </a:r>
            <a:endParaRPr lang="ru-RU" sz="22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- Шиндяпин Сергей</a:t>
            </a:r>
            <a:endParaRPr lang="ru-RU" sz="22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u="sng" dirty="0" smtClean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Диплом III степени:</a:t>
            </a:r>
            <a:endParaRPr lang="ru-RU" sz="2200" dirty="0" smtClean="0">
              <a:solidFill>
                <a:srgbClr val="0D0D0D"/>
              </a:solidFill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dirty="0" smtClean="0">
                <a:solidFill>
                  <a:srgbClr val="0D0D0D"/>
                </a:solidFill>
                <a:ea typeface="Calibri" pitchFamily="34" charset="0"/>
                <a:cs typeface="Times New Roman" pitchFamily="18" charset="0"/>
              </a:rPr>
              <a:t>- Чекан Александр</a:t>
            </a:r>
            <a:r>
              <a:rPr lang="ru-RU" sz="2200" dirty="0" smtClean="0">
                <a:cs typeface="Arial" pitchFamily="34" charset="0"/>
              </a:rPr>
              <a:t> </a:t>
            </a:r>
          </a:p>
        </p:txBody>
      </p:sp>
      <p:pic>
        <p:nvPicPr>
          <p:cNvPr id="39938" name="Picture 2" descr="C:\Users\User\Desktop\грамоты\23 год\готово\жизнь и творчество Драгунского 1.12.23\2036406ВО1.Б.2023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060848"/>
            <a:ext cx="3271014" cy="462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729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 descr="C:\Users\User\Desktop\грамоты\23 год\готово\жизнь и творчество Драгунского 1.12.23\2036435ВО1.Б.2023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116632"/>
            <a:ext cx="4392489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2" name="Picture 2" descr="C:\Users\User\Desktop\грамоты\23 год\готово\жизнь и творчество Драгунского 1.12.23\2036451ВО1.Б.2023.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16632"/>
            <a:ext cx="4279126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User\Desktop\грамоты\23 год\готово\жизнь и творчество Драгунского 1.12.23\2036473ВО1.Б.2023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3" y="116632"/>
            <a:ext cx="4464497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7" name="Picture 3" descr="C:\Users\User\Desktop\грамоты\23 год\готово\жизнь и творчество Драгунского 1.12.23\2036490ВО1.Б.2023.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6632"/>
            <a:ext cx="4351134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User\Desktop\грамоты\23 год\готово\жизнь и творчество Драгунского 1.12.23\2036628ВО1.Б.2023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3" y="116632"/>
            <a:ext cx="4536505" cy="6624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1" name="Picture 3" descr="C:\Users\User\Desktop\грамоты\23 год\готово\жизнь и творчество Драгунского 1.12.23\2036517ВО1.Б.2023.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16632"/>
            <a:ext cx="4279126" cy="6624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sz="7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300192" y="3933056"/>
            <a:ext cx="2584928" cy="238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2276872"/>
            <a:ext cx="5328592" cy="252028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b="1" dirty="0" smtClean="0">
                <a:solidFill>
                  <a:schemeClr val="tx1"/>
                </a:solidFill>
              </a:rPr>
              <a:t>ормирование </a:t>
            </a:r>
            <a:r>
              <a:rPr lang="ru-RU" sz="2400" b="1" dirty="0" smtClean="0">
                <a:solidFill>
                  <a:schemeClr val="tx1"/>
                </a:solidFill>
              </a:rPr>
              <a:t>грамотных читателей и приобщение детей к литературе.  </a:t>
            </a:r>
          </a:p>
        </p:txBody>
      </p:sp>
    </p:spTree>
    <p:extLst>
      <p:ext uri="{BB962C8B-B14F-4D97-AF65-F5344CB8AC3E}">
        <p14:creationId xmlns:p14="http://schemas.microsoft.com/office/powerpoint/2010/main" xmlns="" val="365722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User\Desktop\грамоты\23 год\готово\жизнь и творчество Драгунского 1.12.23\2036670ВО1.Б.2023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3" y="116632"/>
            <a:ext cx="4536505" cy="6624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5" name="Picture 3" descr="C:\Users\User\Desktop\грамоты\23 год\готово\жизнь и творчество Драгунского 1.12.23\2036711ВО1.Б.2023.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16632"/>
            <a:ext cx="4279126" cy="6624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User\Desktop\грамоты\23 год\готово\жизнь и творчество Драгунского 1.12.23\2036744ВО1.Б.2023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3" y="116632"/>
            <a:ext cx="4464497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59" name="Picture 3" descr="C:\Users\User\Desktop\грамоты\23 год\готово\жизнь и творчество Драгунского 1.12.23\2036781ВО1.Б.2023.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16632"/>
            <a:ext cx="4351134" cy="6552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User\Desktop\грамоты\23 год\готово\жизнь и творчество Драгунского 1.12.23\2036791ВО1.Б.2023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3" y="0"/>
            <a:ext cx="485302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0"/>
            <a:ext cx="6588224" cy="4149080"/>
          </a:xfrm>
        </p:spPr>
        <p:txBody>
          <a:bodyPr>
            <a:noAutofit/>
          </a:bodyPr>
          <a:lstStyle/>
          <a:p>
            <a:r>
              <a:rPr lang="ru-RU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Всероссийская познавательная онлайн – викторина для младших школьников </a:t>
            </a:r>
            <a:r>
              <a:rPr lang="ru-RU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 страницам сказок Пушкина» </a:t>
            </a:r>
            <a:br>
              <a:rPr lang="ru-RU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 декабря 2023 год.</a:t>
            </a:r>
            <a:endParaRPr lang="ru-RU" sz="3800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323528" y="4077072"/>
            <a:ext cx="403244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sng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Диплом за успешное прохождение: 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Антоненко Леонид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Анцифрова Ксения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Бармин Даниил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Григорьев Никита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Кумарин Семён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Шиндяпин Сергей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47106" name="Picture 2" descr="C:\Users\User\Desktop\грамоты\23 год\готово\по страницам сказок пушкина 7.12.23\145268012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229348"/>
            <a:ext cx="3168352" cy="4483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729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1" descr="C:\Users\User\Desktop\грамоты\23 год\готово\по страницам сказок пушкина 7.12.23\45268012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464400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0" name="Picture 2" descr="C:\Users\User\Desktop\грамоты\23 год\готово\по страницам сказок пушкина 7.12.23\45268013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"/>
            <a:ext cx="449999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User\Desktop\грамоты\23 год\готово\по страницам сказок пушкина 7.12.23\45268024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644007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5" name="Picture 3" descr="C:\Users\User\Desktop\грамоты\23 год\готово\по страницам сказок пушкина 7.12.23\45268075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"/>
            <a:ext cx="457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User\Desktop\грамоты\23 год\готово\по страницам сказок пушкина 7.12.23\45268162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457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79" name="Picture 3" descr="C:\Users\User\Desktop\грамоты\23 год\готово\по страницам сказок пушкина 7.12.23\4526834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"/>
            <a:ext cx="457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88224" cy="3816424"/>
          </a:xfrm>
        </p:spPr>
        <p:txBody>
          <a:bodyPr>
            <a:noAutofit/>
          </a:bodyPr>
          <a:lstStyle/>
          <a:p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Всероссийская познавательная онлайн – викторина для младших школьников </a:t>
            </a:r>
            <a: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«Путешествие по сказкам Бажова» </a:t>
            </a: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декабря 2023 год</a:t>
            </a: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500" dirty="0"/>
          </a:p>
        </p:txBody>
      </p:sp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0" y="3687901"/>
            <a:ext cx="464400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Диплом за успешное прохождение: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Антоненко Леонид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Анцифрова Ксения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Бармин Даниил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Григорьев Никита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Джалилова Маржона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Кумарин Семён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Хижнякова Софья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Шиндяпин Сергей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Ярмолич Ирина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1202" name="Picture 2" descr="C:\Users\User\Desktop\грамоты\23 год\готово\путешествие по сказкам Бажева 13.12.23\145275007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8592" y="3501008"/>
            <a:ext cx="4591984" cy="3249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729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User\Desktop\грамоты\23 год\готово\путешествие по сказкам Бажева 13.12.23\45275008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7668" y="2564904"/>
            <a:ext cx="6066331" cy="429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25" name="Picture 1" descr="C:\Users\User\Desktop\грамоты\23 год\готово\путешествие по сказкам Бажева 13.12.23\45275007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659330" cy="40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User\Desktop\грамоты\23 год\готово\путешествие по сказкам Бажева 13.12.23\45275015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1170" y="2708920"/>
            <a:ext cx="5862830" cy="414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51" name="Picture 3" descr="C:\Users\User\Desktop\грамоты\23 год\готово\путешествие по сказкам Бажева 13.12.23\45275046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5659330" cy="40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8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2776" y="4293096"/>
            <a:ext cx="2377636" cy="2402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5576" y="2132856"/>
            <a:ext cx="5328592" cy="2520280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0D0D0D"/>
                </a:solidFill>
                <a:latin typeface="+mj-lt"/>
                <a:ea typeface="Calibri" pitchFamily="34" charset="0"/>
                <a:cs typeface="Times New Roman" pitchFamily="18" charset="0"/>
              </a:rPr>
              <a:t>Воспитать </a:t>
            </a:r>
            <a:r>
              <a:rPr lang="ru-RU" sz="2400" b="1" dirty="0" smtClean="0">
                <a:solidFill>
                  <a:srgbClr val="0D0D0D"/>
                </a:solidFill>
                <a:latin typeface="+mj-lt"/>
                <a:ea typeface="Calibri" pitchFamily="34" charset="0"/>
                <a:cs typeface="Times New Roman" pitchFamily="18" charset="0"/>
              </a:rPr>
              <a:t>у учащихся интерес к литературному чтению. </a:t>
            </a:r>
            <a:endParaRPr lang="ru-RU" sz="36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524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C:\Users\User\Desktop\грамоты\23 год\готово\путешествие по сказкам Бажева 13.12.23\45275053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2918" y="2780928"/>
            <a:ext cx="5761079" cy="4077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75" name="Picture 3" descr="C:\Users\User\Desktop\грамоты\23 год\готово\путешествие по сказкам Бажева 13.12.23\45275100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5862830" cy="414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Users\User\Desktop\грамоты\23 год\готово\путешествие по сказкам Бажева 13.12.23\45275197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2920" y="2780928"/>
            <a:ext cx="5761080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299" name="Picture 3" descr="C:\Users\User\Desktop\грамоты\23 год\готово\путешествие по сказкам Бажева 13.12.23\4527521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862831" cy="414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Users\User\Desktop\грамоты\23 год\готово\путешествие по сказкам Бажева 13.12.23\45275218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500" y="508000"/>
            <a:ext cx="8255000" cy="584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059832" y="3717032"/>
            <a:ext cx="2664296" cy="2456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172400" cy="4725144"/>
          </a:xfrm>
        </p:spPr>
        <p:txBody>
          <a:bodyPr>
            <a:noAutofit/>
          </a:bodyPr>
          <a:lstStyle/>
          <a:p>
            <a:pPr lvl="0"/>
            <a:r>
              <a:rPr lang="ru-RU" sz="5400" b="1" dirty="0" smtClean="0">
                <a:solidFill>
                  <a:srgbClr val="FF0000"/>
                </a:solidFill>
              </a:rPr>
              <a:t>Мероприятия.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88224" cy="4797152"/>
          </a:xfrm>
        </p:spPr>
        <p:txBody>
          <a:bodyPr>
            <a:noAutofit/>
          </a:bodyPr>
          <a:lstStyle/>
          <a:p>
            <a:pPr lvl="0"/>
            <a:r>
              <a:rPr lang="ru-RU" sz="4000" b="1" u="sng" dirty="0" smtClean="0">
                <a:solidFill>
                  <a:srgbClr val="FF0000"/>
                </a:solidFill>
              </a:rPr>
              <a:t>31 января 2023 г</a:t>
            </a:r>
            <a:r>
              <a:rPr lang="ru-RU" sz="4000" b="1" dirty="0" smtClean="0">
                <a:solidFill>
                  <a:srgbClr val="FF0000"/>
                </a:solidFill>
              </a:rPr>
              <a:t> мероприятие посвященное празднованию 80- летия победы в Сталинградской битве «Поклон земле суровой и прекрасной…».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500" dirty="0"/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796136" y="3861048"/>
            <a:ext cx="2975355" cy="2743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729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отчет рип\2 февраля Поклон земле суровой и прекрасной\abc4dff636_fit-in~1280x800~filters_no_upscale()__f15685_4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8208912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88224" cy="52292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10 февраля 2023 г литературно - познавательный час «Памяти А.С. Пушкина посвящается».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500" dirty="0"/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796136" y="3861048"/>
            <a:ext cx="2975355" cy="2743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729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отчет рип\10 февраля День памяти Александра Сергеевича Пушкина\ff6b40287e_fit-in~1280x800~filters_no_upscale()__f15898_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5256584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C:\Users\User\Desktop\отчет рип\10 февраля День памяти Александра Сергеевича Пушкина\ba48729bc5_fit-in~1280x800~filters_no_upscale()__f15893_4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996952"/>
            <a:ext cx="5266819" cy="37466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88224" cy="5229200"/>
          </a:xfrm>
        </p:spPr>
        <p:txBody>
          <a:bodyPr>
            <a:noAutofit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</a:rPr>
              <a:t>20 ноября 2023 г в рамках Всероссийского </a:t>
            </a:r>
            <a:r>
              <a:rPr lang="ru-RU" sz="4000" b="1" dirty="0" smtClean="0">
                <a:solidFill>
                  <a:srgbClr val="FF0000"/>
                </a:solidFill>
              </a:rPr>
              <a:t>Екимовского </a:t>
            </a:r>
            <a:r>
              <a:rPr lang="ru-RU" sz="4000" b="1" dirty="0" smtClean="0">
                <a:solidFill>
                  <a:srgbClr val="FF0000"/>
                </a:solidFill>
              </a:rPr>
              <a:t>урока "Живые помощи", посвященного 85-летию писателя Бориса Петровича Екимова открытый библиотечный урок «Эхо войны</a:t>
            </a:r>
            <a:r>
              <a:rPr lang="ru-RU" sz="4000" b="1" dirty="0" smtClean="0">
                <a:solidFill>
                  <a:srgbClr val="FF0000"/>
                </a:solidFill>
              </a:rPr>
              <a:t>».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796136" y="3861048"/>
            <a:ext cx="2975355" cy="2743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729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Desktop\грамоты\23 год\уроки\екимов\IMG-20231120-WA0102.jpg"/>
          <p:cNvPicPr/>
          <p:nvPr/>
        </p:nvPicPr>
        <p:blipFill>
          <a:blip r:embed="rId2" cstate="print"/>
          <a:srcRect l="5358" t="18898" r="12645"/>
          <a:stretch>
            <a:fillRect/>
          </a:stretch>
        </p:blipFill>
        <p:spPr bwMode="auto">
          <a:xfrm>
            <a:off x="683568" y="476672"/>
            <a:ext cx="7848872" cy="5760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739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24744"/>
            <a:ext cx="7762056" cy="252028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и викторины</a:t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класс.</a:t>
            </a:r>
            <a:endParaRPr lang="ru-RU" sz="4000" dirty="0"/>
          </a:p>
        </p:txBody>
      </p:sp>
      <p:pic>
        <p:nvPicPr>
          <p:cNvPr id="9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300192" y="3933056"/>
            <a:ext cx="2584928" cy="238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091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D:\Мои документы\для школьных презентаций\чтение картинки для шаблона\mudryj_fili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3212976"/>
            <a:ext cx="2585864" cy="238546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971600" y="1340768"/>
            <a:ext cx="76771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Спасибо за внимание!</a:t>
            </a:r>
            <a:endParaRPr lang="ru-RU" sz="5400" b="1" cap="none" spc="300" dirty="0">
              <a:ln w="1143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0099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6588224" cy="3384376"/>
          </a:xfrm>
        </p:spPr>
        <p:txBody>
          <a:bodyPr>
            <a:noAutofit/>
          </a:bodyPr>
          <a:lstStyle/>
          <a:p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Международная викторина для младших школьников «Сказочный мир С.В. Михалкова» </a:t>
            </a: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марта 2023 год</a:t>
            </a:r>
            <a:r>
              <a:rPr lang="ru-RU" sz="3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/>
          </a:p>
        </p:txBody>
      </p:sp>
      <p:pic>
        <p:nvPicPr>
          <p:cNvPr id="9" name="Picture 2" descr="C:\Users\User\Desktop\грамоты\23 год\готово\сказочный мир михалков 19.03.23\1775276В1.Б.2023.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228758"/>
            <a:ext cx="3275856" cy="4629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95536" y="4149080"/>
            <a:ext cx="35283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/>
              <a:t>Диплом I степени: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Кумарин Семён </a:t>
            </a:r>
            <a:br>
              <a:rPr lang="ru-RU" sz="2400" dirty="0" smtClean="0"/>
            </a:br>
            <a:r>
              <a:rPr lang="ru-RU" sz="2400" dirty="0" smtClean="0"/>
              <a:t>- Григорьев Никита </a:t>
            </a:r>
            <a:br>
              <a:rPr lang="ru-RU" sz="2400" dirty="0" smtClean="0"/>
            </a:br>
            <a:r>
              <a:rPr lang="ru-RU" sz="2400" dirty="0" smtClean="0"/>
              <a:t>- Бармин Даниил</a:t>
            </a:r>
            <a:br>
              <a:rPr lang="ru-RU" sz="2400" dirty="0" smtClean="0"/>
            </a:br>
            <a:r>
              <a:rPr lang="ru-RU" sz="2400" dirty="0" smtClean="0"/>
              <a:t>- Нивенчанов Егор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5729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C:\Users\User\Desktop\грамоты\23 год\готово\сказочный мир михалков 19.03.23\1803673В1.1.2023.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4331264" cy="612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C:\Users\User\Desktop\грамоты\23 год\готово\сказочный мир михалков 19.03.23\1803673В1.2.2023.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5" y="404664"/>
            <a:ext cx="4331263" cy="612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729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User\Desktop\грамоты\23 год\готово\сказочный мир михалков 19.03.23\1803708В1.1.2023.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188640"/>
            <a:ext cx="4248473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7" name="Picture 3" descr="C:\Users\User\Desktop\грамоты\23 год\готово\сказочный мир михалков 19.03.23\1803709В1.1.2023.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88640"/>
            <a:ext cx="4268106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729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124744"/>
            <a:ext cx="7762056" cy="252028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и викторины</a:t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класс.</a:t>
            </a:r>
            <a:endParaRPr lang="ru-RU" sz="4000" dirty="0"/>
          </a:p>
        </p:txBody>
      </p:sp>
      <p:pic>
        <p:nvPicPr>
          <p:cNvPr id="9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300192" y="3933056"/>
            <a:ext cx="2584928" cy="2383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091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6588224" cy="338437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Международная викторина для младших школьников «Жизнь и творчество С. Т.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Аксакова»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октября 2023 год.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39552" y="3645024"/>
            <a:ext cx="356388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Диплом I степени: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Анцифрова Ксения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Антоненко Леонид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Кумарин Семён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Бармин Даниил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Диплом II степени: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D0D0D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- Джалилова Маржона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3794" name="Picture 2" descr="C:\Users\User\Desktop\грамоты\23 год\готово\жизнь и творчество аксакова 2.10.23\1964027ВО1.Б.2023.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2060848"/>
            <a:ext cx="3271014" cy="462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729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3329b22f14b6ee5c2e1386925ee72932e7bf"/>
</p:tagLst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</TotalTime>
  <Words>326</Words>
  <Application>Microsoft Office PowerPoint</Application>
  <PresentationFormat>Экран (4:3)</PresentationFormat>
  <Paragraphs>66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Тема1</vt:lpstr>
      <vt:lpstr>Отчет о работе кружка  «От образа к книге» за 2023 год</vt:lpstr>
      <vt:lpstr>Цель:</vt:lpstr>
      <vt:lpstr>Задачи:</vt:lpstr>
      <vt:lpstr>Конкурсы и викторины  2 класс.</vt:lpstr>
      <vt:lpstr>Международная викторина для младших школьников «Сказочный мир С.В. Михалкова»   19 марта 2023 год.</vt:lpstr>
      <vt:lpstr>Слайд 6</vt:lpstr>
      <vt:lpstr>Слайд 7</vt:lpstr>
      <vt:lpstr>Конкурсы и викторины  3 класс.</vt:lpstr>
      <vt:lpstr>Международная викторина для младших школьников «Жизнь и творчество С. Т. Аксакова» 2 октября 2023 год. </vt:lpstr>
      <vt:lpstr>Слайд 10</vt:lpstr>
      <vt:lpstr>Слайд 11</vt:lpstr>
      <vt:lpstr>Всероссийская познавательная онлайн – викторина для младших школьников «В мире басен Крылова»  30 ноября 2023 год. </vt:lpstr>
      <vt:lpstr>Слайд 13</vt:lpstr>
      <vt:lpstr>Слайд 14</vt:lpstr>
      <vt:lpstr>Слайд 15</vt:lpstr>
      <vt:lpstr>Международная викторина для младших школьников «Жизнь и творчество В. Ю. Драгунского» 1 декабря 2023 год. </vt:lpstr>
      <vt:lpstr>Слайд 17</vt:lpstr>
      <vt:lpstr>Слайд 18</vt:lpstr>
      <vt:lpstr>Слайд 19</vt:lpstr>
      <vt:lpstr>Слайд 20</vt:lpstr>
      <vt:lpstr>Слайд 21</vt:lpstr>
      <vt:lpstr>Слайд 22</vt:lpstr>
      <vt:lpstr>Всероссийская познавательная онлайн – викторина для младших школьников  «По страницам сказок Пушкина»  7 декабря 2023 год.</vt:lpstr>
      <vt:lpstr>Слайд 24</vt:lpstr>
      <vt:lpstr>Слайд 25</vt:lpstr>
      <vt:lpstr>Слайд 26</vt:lpstr>
      <vt:lpstr>Всероссийская познавательная онлайн – викторина для младших школьников  «Путешествие по сказкам Бажова»  14 декабря 2023 год.</vt:lpstr>
      <vt:lpstr>Слайд 28</vt:lpstr>
      <vt:lpstr>Слайд 29</vt:lpstr>
      <vt:lpstr>Слайд 30</vt:lpstr>
      <vt:lpstr>Слайд 31</vt:lpstr>
      <vt:lpstr>Слайд 32</vt:lpstr>
      <vt:lpstr>Мероприятия. </vt:lpstr>
      <vt:lpstr>31 января 2023 г мероприятие посвященное празднованию 80- летия победы в Сталинградской битве «Поклон земле суровой и прекрасной…». </vt:lpstr>
      <vt:lpstr>Слайд 35</vt:lpstr>
      <vt:lpstr>10 февраля 2023 г литературно - познавательный час «Памяти А.С. Пушкина посвящается».  </vt:lpstr>
      <vt:lpstr>Слайд 37</vt:lpstr>
      <vt:lpstr>20 ноября 2023 г в рамках Всероссийского Екимовского урока "Живые помощи", посвященного 85-летию писателя Бориса Петровича Екимова открытый библиотечный урок «Эхо войны».</vt:lpstr>
      <vt:lpstr>Слайд 39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PC</dc:creator>
  <cp:lastModifiedBy>User</cp:lastModifiedBy>
  <cp:revision>40</cp:revision>
  <dcterms:created xsi:type="dcterms:W3CDTF">2014-04-08T13:52:26Z</dcterms:created>
  <dcterms:modified xsi:type="dcterms:W3CDTF">2023-12-20T23:03:56Z</dcterms:modified>
</cp:coreProperties>
</file>