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17"/>
  </p:notesMasterIdLst>
  <p:sldIdLst>
    <p:sldId id="274" r:id="rId2"/>
    <p:sldId id="278" r:id="rId3"/>
    <p:sldId id="263" r:id="rId4"/>
    <p:sldId id="264" r:id="rId5"/>
    <p:sldId id="277" r:id="rId6"/>
    <p:sldId id="265" r:id="rId7"/>
    <p:sldId id="275" r:id="rId8"/>
    <p:sldId id="266" r:id="rId9"/>
    <p:sldId id="276" r:id="rId10"/>
    <p:sldId id="270" r:id="rId11"/>
    <p:sldId id="272" r:id="rId12"/>
    <p:sldId id="273" r:id="rId13"/>
    <p:sldId id="269" r:id="rId14"/>
    <p:sldId id="280" r:id="rId15"/>
    <p:sldId id="28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47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наташа ватеечкина" userId="ed22c787b299df3c" providerId="LiveId" clId="{81100CC2-4ACD-423A-A72F-BD684BB9ED4C}"/>
    <pc:docChg chg="custSel addSld delSld modSld sldOrd">
      <pc:chgData name="наташа ватеечкина" userId="ed22c787b299df3c" providerId="LiveId" clId="{81100CC2-4ACD-423A-A72F-BD684BB9ED4C}" dt="2022-01-08T13:30:20.735" v="870" actId="14100"/>
      <pc:docMkLst>
        <pc:docMk/>
      </pc:docMkLst>
      <pc:sldChg chg="del">
        <pc:chgData name="наташа ватеечкина" userId="ed22c787b299df3c" providerId="LiveId" clId="{81100CC2-4ACD-423A-A72F-BD684BB9ED4C}" dt="2021-12-23T08:43:55.488" v="0" actId="2696"/>
        <pc:sldMkLst>
          <pc:docMk/>
          <pc:sldMk cId="3634380498" sldId="256"/>
        </pc:sldMkLst>
      </pc:sldChg>
      <pc:sldChg chg="del">
        <pc:chgData name="наташа ватеечкина" userId="ed22c787b299df3c" providerId="LiveId" clId="{81100CC2-4ACD-423A-A72F-BD684BB9ED4C}" dt="2021-12-23T08:43:58.936" v="1" actId="2696"/>
        <pc:sldMkLst>
          <pc:docMk/>
          <pc:sldMk cId="574348455" sldId="257"/>
        </pc:sldMkLst>
      </pc:sldChg>
      <pc:sldChg chg="del">
        <pc:chgData name="наташа ватеечкина" userId="ed22c787b299df3c" providerId="LiveId" clId="{81100CC2-4ACD-423A-A72F-BD684BB9ED4C}" dt="2021-12-23T08:44:02.588" v="2" actId="2696"/>
        <pc:sldMkLst>
          <pc:docMk/>
          <pc:sldMk cId="336104353" sldId="258"/>
        </pc:sldMkLst>
      </pc:sldChg>
      <pc:sldChg chg="del">
        <pc:chgData name="наташа ватеечкина" userId="ed22c787b299df3c" providerId="LiveId" clId="{81100CC2-4ACD-423A-A72F-BD684BB9ED4C}" dt="2021-12-23T08:44:07.470" v="3" actId="2696"/>
        <pc:sldMkLst>
          <pc:docMk/>
          <pc:sldMk cId="845058566" sldId="259"/>
        </pc:sldMkLst>
      </pc:sldChg>
      <pc:sldChg chg="del">
        <pc:chgData name="наташа ватеечкина" userId="ed22c787b299df3c" providerId="LiveId" clId="{81100CC2-4ACD-423A-A72F-BD684BB9ED4C}" dt="2021-12-23T08:44:10.698" v="4" actId="2696"/>
        <pc:sldMkLst>
          <pc:docMk/>
          <pc:sldMk cId="2740652249" sldId="260"/>
        </pc:sldMkLst>
      </pc:sldChg>
      <pc:sldChg chg="del">
        <pc:chgData name="наташа ватеечкина" userId="ed22c787b299df3c" providerId="LiveId" clId="{81100CC2-4ACD-423A-A72F-BD684BB9ED4C}" dt="2021-12-23T08:44:14.181" v="5" actId="2696"/>
        <pc:sldMkLst>
          <pc:docMk/>
          <pc:sldMk cId="3307750205" sldId="261"/>
        </pc:sldMkLst>
      </pc:sldChg>
      <pc:sldChg chg="del">
        <pc:chgData name="наташа ватеечкина" userId="ed22c787b299df3c" providerId="LiveId" clId="{81100CC2-4ACD-423A-A72F-BD684BB9ED4C}" dt="2021-12-23T08:44:18.811" v="6" actId="2696"/>
        <pc:sldMkLst>
          <pc:docMk/>
          <pc:sldMk cId="3454444117" sldId="262"/>
        </pc:sldMkLst>
      </pc:sldChg>
      <pc:sldChg chg="modSp mod">
        <pc:chgData name="наташа ватеечкина" userId="ed22c787b299df3c" providerId="LiveId" clId="{81100CC2-4ACD-423A-A72F-BD684BB9ED4C}" dt="2022-01-08T11:36:32.181" v="242" actId="20577"/>
        <pc:sldMkLst>
          <pc:docMk/>
          <pc:sldMk cId="2077719318" sldId="263"/>
        </pc:sldMkLst>
        <pc:spChg chg="mod">
          <ac:chgData name="наташа ватеечкина" userId="ed22c787b299df3c" providerId="LiveId" clId="{81100CC2-4ACD-423A-A72F-BD684BB9ED4C}" dt="2022-01-08T11:36:32.181" v="242" actId="20577"/>
          <ac:spMkLst>
            <pc:docMk/>
            <pc:sldMk cId="2077719318" sldId="263"/>
            <ac:spMk id="4" creationId="{00000000-0000-0000-0000-000000000000}"/>
          </ac:spMkLst>
        </pc:spChg>
        <pc:picChg chg="mod">
          <ac:chgData name="наташа ватеечкина" userId="ed22c787b299df3c" providerId="LiveId" clId="{81100CC2-4ACD-423A-A72F-BD684BB9ED4C}" dt="2022-01-08T11:36:26.964" v="241" actId="1076"/>
          <ac:picMkLst>
            <pc:docMk/>
            <pc:sldMk cId="2077719318" sldId="263"/>
            <ac:picMk id="4098" creationId="{00000000-0000-0000-0000-000000000000}"/>
          </ac:picMkLst>
        </pc:picChg>
      </pc:sldChg>
      <pc:sldChg chg="modSp mod">
        <pc:chgData name="наташа ватеечкина" userId="ed22c787b299df3c" providerId="LiveId" clId="{81100CC2-4ACD-423A-A72F-BD684BB9ED4C}" dt="2022-01-08T11:39:16.754" v="281" actId="14100"/>
        <pc:sldMkLst>
          <pc:docMk/>
          <pc:sldMk cId="1296186061" sldId="264"/>
        </pc:sldMkLst>
        <pc:spChg chg="mod">
          <ac:chgData name="наташа ватеечкина" userId="ed22c787b299df3c" providerId="LiveId" clId="{81100CC2-4ACD-423A-A72F-BD684BB9ED4C}" dt="2022-01-08T11:39:16.754" v="281" actId="14100"/>
          <ac:spMkLst>
            <pc:docMk/>
            <pc:sldMk cId="1296186061" sldId="264"/>
            <ac:spMk id="3" creationId="{00000000-0000-0000-0000-000000000000}"/>
          </ac:spMkLst>
        </pc:spChg>
      </pc:sldChg>
      <pc:sldChg chg="modSp mod">
        <pc:chgData name="наташа ватеечкина" userId="ed22c787b299df3c" providerId="LiveId" clId="{81100CC2-4ACD-423A-A72F-BD684BB9ED4C}" dt="2022-01-08T11:45:10.606" v="383" actId="313"/>
        <pc:sldMkLst>
          <pc:docMk/>
          <pc:sldMk cId="3592508064" sldId="265"/>
        </pc:sldMkLst>
        <pc:spChg chg="mod">
          <ac:chgData name="наташа ватеечкина" userId="ed22c787b299df3c" providerId="LiveId" clId="{81100CC2-4ACD-423A-A72F-BD684BB9ED4C}" dt="2022-01-08T11:45:10.606" v="383" actId="313"/>
          <ac:spMkLst>
            <pc:docMk/>
            <pc:sldMk cId="3592508064" sldId="265"/>
            <ac:spMk id="4" creationId="{00000000-0000-0000-0000-000000000000}"/>
          </ac:spMkLst>
        </pc:spChg>
      </pc:sldChg>
      <pc:sldChg chg="addSp modSp mod">
        <pc:chgData name="наташа ватеечкина" userId="ed22c787b299df3c" providerId="LiveId" clId="{81100CC2-4ACD-423A-A72F-BD684BB9ED4C}" dt="2022-01-08T12:39:54.035" v="785" actId="20577"/>
        <pc:sldMkLst>
          <pc:docMk/>
          <pc:sldMk cId="560067589" sldId="266"/>
        </pc:sldMkLst>
        <pc:spChg chg="mod">
          <ac:chgData name="наташа ватеечкина" userId="ed22c787b299df3c" providerId="LiveId" clId="{81100CC2-4ACD-423A-A72F-BD684BB9ED4C}" dt="2022-01-08T12:39:54.035" v="785" actId="20577"/>
          <ac:spMkLst>
            <pc:docMk/>
            <pc:sldMk cId="560067589" sldId="266"/>
            <ac:spMk id="6" creationId="{00000000-0000-0000-0000-000000000000}"/>
          </ac:spMkLst>
        </pc:spChg>
        <pc:picChg chg="add mod">
          <ac:chgData name="наташа ватеечкина" userId="ed22c787b299df3c" providerId="LiveId" clId="{81100CC2-4ACD-423A-A72F-BD684BB9ED4C}" dt="2022-01-08T12:08:29.957" v="644" actId="1076"/>
          <ac:picMkLst>
            <pc:docMk/>
            <pc:sldMk cId="560067589" sldId="266"/>
            <ac:picMk id="3" creationId="{F80ED77B-77CB-4F1A-A7F3-ABFA045C98CE}"/>
          </ac:picMkLst>
        </pc:picChg>
        <pc:picChg chg="mod">
          <ac:chgData name="наташа ватеечкина" userId="ed22c787b299df3c" providerId="LiveId" clId="{81100CC2-4ACD-423A-A72F-BD684BB9ED4C}" dt="2022-01-08T12:08:23.094" v="642" actId="14100"/>
          <ac:picMkLst>
            <pc:docMk/>
            <pc:sldMk cId="560067589" sldId="266"/>
            <ac:picMk id="7" creationId="{00000000-0000-0000-0000-000000000000}"/>
          </ac:picMkLst>
        </pc:picChg>
      </pc:sldChg>
      <pc:sldChg chg="del">
        <pc:chgData name="наташа ватеечкина" userId="ed22c787b299df3c" providerId="LiveId" clId="{81100CC2-4ACD-423A-A72F-BD684BB9ED4C}" dt="2022-01-08T11:54:25.439" v="458" actId="2696"/>
        <pc:sldMkLst>
          <pc:docMk/>
          <pc:sldMk cId="2627582598" sldId="267"/>
        </pc:sldMkLst>
      </pc:sldChg>
      <pc:sldChg chg="addSp modSp del mod">
        <pc:chgData name="наташа ватеечкина" userId="ed22c787b299df3c" providerId="LiveId" clId="{81100CC2-4ACD-423A-A72F-BD684BB9ED4C}" dt="2022-01-08T12:09:28.920" v="645" actId="2696"/>
        <pc:sldMkLst>
          <pc:docMk/>
          <pc:sldMk cId="3894856623" sldId="268"/>
        </pc:sldMkLst>
        <pc:picChg chg="add mod">
          <ac:chgData name="наташа ватеечкина" userId="ed22c787b299df3c" providerId="LiveId" clId="{81100CC2-4ACD-423A-A72F-BD684BB9ED4C}" dt="2022-01-08T11:32:17.908" v="161" actId="14100"/>
          <ac:picMkLst>
            <pc:docMk/>
            <pc:sldMk cId="3894856623" sldId="268"/>
            <ac:picMk id="3" creationId="{36105DA0-C49B-46A4-A0DA-BF6F09884703}"/>
          </ac:picMkLst>
        </pc:picChg>
        <pc:picChg chg="mod">
          <ac:chgData name="наташа ватеечкина" userId="ed22c787b299df3c" providerId="LiveId" clId="{81100CC2-4ACD-423A-A72F-BD684BB9ED4C}" dt="2022-01-08T11:32:14.339" v="160" actId="14100"/>
          <ac:picMkLst>
            <pc:docMk/>
            <pc:sldMk cId="3894856623" sldId="268"/>
            <ac:picMk id="5" creationId="{00000000-0000-0000-0000-000000000000}"/>
          </ac:picMkLst>
        </pc:picChg>
      </pc:sldChg>
      <pc:sldChg chg="addSp delSp modSp mod ord">
        <pc:chgData name="наташа ватеечкина" userId="ed22c787b299df3c" providerId="LiveId" clId="{81100CC2-4ACD-423A-A72F-BD684BB9ED4C}" dt="2022-01-08T13:28:32.145" v="852" actId="1076"/>
        <pc:sldMkLst>
          <pc:docMk/>
          <pc:sldMk cId="3012237465" sldId="269"/>
        </pc:sldMkLst>
        <pc:spChg chg="del mod">
          <ac:chgData name="наташа ватеечкина" userId="ed22c787b299df3c" providerId="LiveId" clId="{81100CC2-4ACD-423A-A72F-BD684BB9ED4C}" dt="2022-01-08T12:36:31.601" v="784" actId="478"/>
          <ac:spMkLst>
            <pc:docMk/>
            <pc:sldMk cId="3012237465" sldId="269"/>
            <ac:spMk id="6" creationId="{00000000-0000-0000-0000-000000000000}"/>
          </ac:spMkLst>
        </pc:spChg>
        <pc:picChg chg="add mod">
          <ac:chgData name="наташа ватеечкина" userId="ed22c787b299df3c" providerId="LiveId" clId="{81100CC2-4ACD-423A-A72F-BD684BB9ED4C}" dt="2022-01-08T13:28:32.145" v="852" actId="1076"/>
          <ac:picMkLst>
            <pc:docMk/>
            <pc:sldMk cId="3012237465" sldId="269"/>
            <ac:picMk id="3" creationId="{040426D3-D1E0-424A-A8AC-93EC33844E31}"/>
          </ac:picMkLst>
        </pc:picChg>
        <pc:picChg chg="del">
          <ac:chgData name="наташа ватеечкина" userId="ed22c787b299df3c" providerId="LiveId" clId="{81100CC2-4ACD-423A-A72F-BD684BB9ED4C}" dt="2022-01-08T13:28:05.191" v="847" actId="478"/>
          <ac:picMkLst>
            <pc:docMk/>
            <pc:sldMk cId="3012237465" sldId="269"/>
            <ac:picMk id="2051" creationId="{00000000-0000-0000-0000-000000000000}"/>
          </ac:picMkLst>
        </pc:picChg>
      </pc:sldChg>
      <pc:sldChg chg="addSp delSp modSp mod">
        <pc:chgData name="наташа ватеечкина" userId="ed22c787b299df3c" providerId="LiveId" clId="{81100CC2-4ACD-423A-A72F-BD684BB9ED4C}" dt="2022-01-08T12:19:17.985" v="756" actId="14100"/>
        <pc:sldMkLst>
          <pc:docMk/>
          <pc:sldMk cId="2408351159" sldId="270"/>
        </pc:sldMkLst>
        <pc:spChg chg="add mod">
          <ac:chgData name="наташа ватеечкина" userId="ed22c787b299df3c" providerId="LiveId" clId="{81100CC2-4ACD-423A-A72F-BD684BB9ED4C}" dt="2022-01-08T12:19:02.011" v="753" actId="207"/>
          <ac:spMkLst>
            <pc:docMk/>
            <pc:sldMk cId="2408351159" sldId="270"/>
            <ac:spMk id="5" creationId="{039D0696-A9D3-43DC-9D92-A8236A9906C2}"/>
          </ac:spMkLst>
        </pc:spChg>
        <pc:picChg chg="add mod">
          <ac:chgData name="наташа ватеечкина" userId="ed22c787b299df3c" providerId="LiveId" clId="{81100CC2-4ACD-423A-A72F-BD684BB9ED4C}" dt="2022-01-08T12:19:17.985" v="756" actId="14100"/>
          <ac:picMkLst>
            <pc:docMk/>
            <pc:sldMk cId="2408351159" sldId="270"/>
            <ac:picMk id="3" creationId="{90065FE9-446A-4E3C-A78C-B244171F0675}"/>
          </ac:picMkLst>
        </pc:picChg>
        <pc:picChg chg="del">
          <ac:chgData name="наташа ватеечкина" userId="ed22c787b299df3c" providerId="LiveId" clId="{81100CC2-4ACD-423A-A72F-BD684BB9ED4C}" dt="2022-01-08T12:16:39.059" v="667" actId="478"/>
          <ac:picMkLst>
            <pc:docMk/>
            <pc:sldMk cId="2408351159" sldId="270"/>
            <ac:picMk id="4" creationId="{00000000-0000-0000-0000-000000000000}"/>
          </ac:picMkLst>
        </pc:picChg>
      </pc:sldChg>
      <pc:sldChg chg="del">
        <pc:chgData name="наташа ватеечкина" userId="ed22c787b299df3c" providerId="LiveId" clId="{81100CC2-4ACD-423A-A72F-BD684BB9ED4C}" dt="2021-12-23T08:44:39.019" v="9" actId="2696"/>
        <pc:sldMkLst>
          <pc:docMk/>
          <pc:sldMk cId="3359526500" sldId="271"/>
        </pc:sldMkLst>
      </pc:sldChg>
      <pc:sldChg chg="modSp">
        <pc:chgData name="наташа ватеечкина" userId="ed22c787b299df3c" providerId="LiveId" clId="{81100CC2-4ACD-423A-A72F-BD684BB9ED4C}" dt="2022-01-08T13:28:47.944" v="854" actId="1076"/>
        <pc:sldMkLst>
          <pc:docMk/>
          <pc:sldMk cId="2144117863" sldId="272"/>
        </pc:sldMkLst>
        <pc:picChg chg="mod">
          <ac:chgData name="наташа ватеечкина" userId="ed22c787b299df3c" providerId="LiveId" clId="{81100CC2-4ACD-423A-A72F-BD684BB9ED4C}" dt="2022-01-08T13:28:47.944" v="854" actId="1076"/>
          <ac:picMkLst>
            <pc:docMk/>
            <pc:sldMk cId="2144117863" sldId="272"/>
            <ac:picMk id="3074" creationId="{00000000-0000-0000-0000-000000000000}"/>
          </ac:picMkLst>
        </pc:picChg>
      </pc:sldChg>
      <pc:sldChg chg="addSp delSp modSp mod">
        <pc:chgData name="наташа ватеечкина" userId="ed22c787b299df3c" providerId="LiveId" clId="{81100CC2-4ACD-423A-A72F-BD684BB9ED4C}" dt="2022-01-08T12:27:02.545" v="777" actId="14100"/>
        <pc:sldMkLst>
          <pc:docMk/>
          <pc:sldMk cId="3041165715" sldId="273"/>
        </pc:sldMkLst>
        <pc:spChg chg="del mod">
          <ac:chgData name="наташа ватеечкина" userId="ed22c787b299df3c" providerId="LiveId" clId="{81100CC2-4ACD-423A-A72F-BD684BB9ED4C}" dt="2022-01-08T12:26:52.357" v="774" actId="478"/>
          <ac:spMkLst>
            <pc:docMk/>
            <pc:sldMk cId="3041165715" sldId="273"/>
            <ac:spMk id="8" creationId="{00000000-0000-0000-0000-000000000000}"/>
          </ac:spMkLst>
        </pc:spChg>
        <pc:picChg chg="add mod">
          <ac:chgData name="наташа ватеечкина" userId="ed22c787b299df3c" providerId="LiveId" clId="{81100CC2-4ACD-423A-A72F-BD684BB9ED4C}" dt="2022-01-08T12:27:02.545" v="777" actId="14100"/>
          <ac:picMkLst>
            <pc:docMk/>
            <pc:sldMk cId="3041165715" sldId="273"/>
            <ac:picMk id="3" creationId="{7C623C81-B078-4CA8-BCE3-DEFB6C1BDAC6}"/>
          </ac:picMkLst>
        </pc:picChg>
        <pc:picChg chg="del">
          <ac:chgData name="наташа ватеечкина" userId="ed22c787b299df3c" providerId="LiveId" clId="{81100CC2-4ACD-423A-A72F-BD684BB9ED4C}" dt="2022-01-08T12:26:45.210" v="757" actId="478"/>
          <ac:picMkLst>
            <pc:docMk/>
            <pc:sldMk cId="3041165715" sldId="273"/>
            <ac:picMk id="4098" creationId="{00000000-0000-0000-0000-000000000000}"/>
          </ac:picMkLst>
        </pc:picChg>
      </pc:sldChg>
      <pc:sldChg chg="del">
        <pc:chgData name="наташа ватеечкина" userId="ed22c787b299df3c" providerId="LiveId" clId="{81100CC2-4ACD-423A-A72F-BD684BB9ED4C}" dt="2021-12-23T08:44:50.928" v="10" actId="2696"/>
        <pc:sldMkLst>
          <pc:docMk/>
          <pc:sldMk cId="230662800" sldId="274"/>
        </pc:sldMkLst>
      </pc:sldChg>
      <pc:sldChg chg="addSp delSp modSp new mod">
        <pc:chgData name="наташа ватеечкина" userId="ed22c787b299df3c" providerId="LiveId" clId="{81100CC2-4ACD-423A-A72F-BD684BB9ED4C}" dt="2022-01-08T13:30:20.735" v="870" actId="14100"/>
        <pc:sldMkLst>
          <pc:docMk/>
          <pc:sldMk cId="1084715362" sldId="274"/>
        </pc:sldMkLst>
        <pc:spChg chg="mod">
          <ac:chgData name="наташа ватеечкина" userId="ed22c787b299df3c" providerId="LiveId" clId="{81100CC2-4ACD-423A-A72F-BD684BB9ED4C}" dt="2022-01-08T13:30:20.735" v="870" actId="14100"/>
          <ac:spMkLst>
            <pc:docMk/>
            <pc:sldMk cId="1084715362" sldId="274"/>
            <ac:spMk id="2" creationId="{76A94A56-0266-4F37-81D5-7D4589B2B6D3}"/>
          </ac:spMkLst>
        </pc:spChg>
        <pc:spChg chg="del">
          <ac:chgData name="наташа ватеечкина" userId="ed22c787b299df3c" providerId="LiveId" clId="{81100CC2-4ACD-423A-A72F-BD684BB9ED4C}" dt="2021-12-23T08:48:23.339" v="99" actId="478"/>
          <ac:spMkLst>
            <pc:docMk/>
            <pc:sldMk cId="1084715362" sldId="274"/>
            <ac:spMk id="3" creationId="{A77C5885-ED74-4B97-8E8C-A6C46155A82B}"/>
          </ac:spMkLst>
        </pc:spChg>
        <pc:spChg chg="add mod">
          <ac:chgData name="наташа ватеечкина" userId="ed22c787b299df3c" providerId="LiveId" clId="{81100CC2-4ACD-423A-A72F-BD684BB9ED4C}" dt="2022-01-08T13:30:03.943" v="868" actId="2711"/>
          <ac:spMkLst>
            <pc:docMk/>
            <pc:sldMk cId="1084715362" sldId="274"/>
            <ac:spMk id="3" creationId="{B2DF6032-9B4A-44AB-B908-74ED0C957134}"/>
          </ac:spMkLst>
        </pc:spChg>
      </pc:sldChg>
      <pc:sldChg chg="addSp delSp modSp new mod">
        <pc:chgData name="наташа ватеечкина" userId="ed22c787b299df3c" providerId="LiveId" clId="{81100CC2-4ACD-423A-A72F-BD684BB9ED4C}" dt="2022-01-08T11:53:34.373" v="457" actId="20577"/>
        <pc:sldMkLst>
          <pc:docMk/>
          <pc:sldMk cId="2244095769" sldId="275"/>
        </pc:sldMkLst>
        <pc:spChg chg="mod">
          <ac:chgData name="наташа ватеечкина" userId="ed22c787b299df3c" providerId="LiveId" clId="{81100CC2-4ACD-423A-A72F-BD684BB9ED4C}" dt="2022-01-08T11:53:34.373" v="457" actId="20577"/>
          <ac:spMkLst>
            <pc:docMk/>
            <pc:sldMk cId="2244095769" sldId="275"/>
            <ac:spMk id="2" creationId="{33BF70A8-CCF7-4CA3-85FE-F91F81954178}"/>
          </ac:spMkLst>
        </pc:spChg>
        <pc:spChg chg="del">
          <ac:chgData name="наташа ватеечкина" userId="ed22c787b299df3c" providerId="LiveId" clId="{81100CC2-4ACD-423A-A72F-BD684BB9ED4C}" dt="2022-01-08T11:47:19.086" v="385"/>
          <ac:spMkLst>
            <pc:docMk/>
            <pc:sldMk cId="2244095769" sldId="275"/>
            <ac:spMk id="3" creationId="{53EE2530-EF6A-44D6-99EE-29C3175AE5DA}"/>
          </ac:spMkLst>
        </pc:spChg>
        <pc:picChg chg="add mod">
          <ac:chgData name="наташа ватеечкина" userId="ed22c787b299df3c" providerId="LiveId" clId="{81100CC2-4ACD-423A-A72F-BD684BB9ED4C}" dt="2022-01-08T11:53:15.761" v="449" actId="14100"/>
          <ac:picMkLst>
            <pc:docMk/>
            <pc:sldMk cId="2244095769" sldId="275"/>
            <ac:picMk id="5" creationId="{BC593815-1632-4D2E-A7A8-9191AA07ABAD}"/>
          </ac:picMkLst>
        </pc:picChg>
      </pc:sldChg>
      <pc:sldChg chg="del">
        <pc:chgData name="наташа ватеечкина" userId="ed22c787b299df3c" providerId="LiveId" clId="{81100CC2-4ACD-423A-A72F-BD684BB9ED4C}" dt="2021-12-23T08:44:53.467" v="11" actId="2696"/>
        <pc:sldMkLst>
          <pc:docMk/>
          <pc:sldMk cId="3258051205" sldId="275"/>
        </pc:sldMkLst>
      </pc:sldChg>
      <pc:sldChg chg="addSp delSp modSp new mod ord">
        <pc:chgData name="наташа ватеечкина" userId="ed22c787b299df3c" providerId="LiveId" clId="{81100CC2-4ACD-423A-A72F-BD684BB9ED4C}" dt="2022-01-08T12:10:03.068" v="665" actId="20577"/>
        <pc:sldMkLst>
          <pc:docMk/>
          <pc:sldMk cId="1072238961" sldId="276"/>
        </pc:sldMkLst>
        <pc:spChg chg="mod">
          <ac:chgData name="наташа ватеечкина" userId="ed22c787b299df3c" providerId="LiveId" clId="{81100CC2-4ACD-423A-A72F-BD684BB9ED4C}" dt="2022-01-08T12:10:03.068" v="665" actId="20577"/>
          <ac:spMkLst>
            <pc:docMk/>
            <pc:sldMk cId="1072238961" sldId="276"/>
            <ac:spMk id="2" creationId="{0DB82159-0AE6-45A2-A406-B337A17E15AA}"/>
          </ac:spMkLst>
        </pc:spChg>
        <pc:spChg chg="del">
          <ac:chgData name="наташа ватеечкина" userId="ed22c787b299df3c" providerId="LiveId" clId="{81100CC2-4ACD-423A-A72F-BD684BB9ED4C}" dt="2022-01-08T12:03:10.869" v="563"/>
          <ac:spMkLst>
            <pc:docMk/>
            <pc:sldMk cId="1072238961" sldId="276"/>
            <ac:spMk id="3" creationId="{E9F0B048-94EF-4132-B903-2FF3473793E5}"/>
          </ac:spMkLst>
        </pc:spChg>
        <pc:picChg chg="add mod">
          <ac:chgData name="наташа ватеечкина" userId="ed22c787b299df3c" providerId="LiveId" clId="{81100CC2-4ACD-423A-A72F-BD684BB9ED4C}" dt="2022-01-08T12:05:00.996" v="632" actId="14100"/>
          <ac:picMkLst>
            <pc:docMk/>
            <pc:sldMk cId="1072238961" sldId="276"/>
            <ac:picMk id="5" creationId="{92D6D6CF-5916-4B82-86AC-688EFC638264}"/>
          </ac:picMkLst>
        </pc:picChg>
      </pc:sldChg>
      <pc:sldChg chg="add del">
        <pc:chgData name="наташа ватеечкина" userId="ed22c787b299df3c" providerId="LiveId" clId="{81100CC2-4ACD-423A-A72F-BD684BB9ED4C}" dt="2021-12-23T08:44:33.709" v="8" actId="2696"/>
        <pc:sldMkLst>
          <pc:docMk/>
          <pc:sldMk cId="3939191329" sldId="276"/>
        </pc:sldMkLst>
      </pc:sldChg>
      <pc:sldChg chg="addSp delSp modSp new mod">
        <pc:chgData name="наташа ватеечкина" userId="ed22c787b299df3c" providerId="LiveId" clId="{81100CC2-4ACD-423A-A72F-BD684BB9ED4C}" dt="2022-01-08T13:25:14.359" v="846" actId="1076"/>
        <pc:sldMkLst>
          <pc:docMk/>
          <pc:sldMk cId="678392831" sldId="277"/>
        </pc:sldMkLst>
        <pc:spChg chg="mod">
          <ac:chgData name="наташа ватеечкина" userId="ed22c787b299df3c" providerId="LiveId" clId="{81100CC2-4ACD-423A-A72F-BD684BB9ED4C}" dt="2022-01-08T13:24:02.494" v="837" actId="14100"/>
          <ac:spMkLst>
            <pc:docMk/>
            <pc:sldMk cId="678392831" sldId="277"/>
            <ac:spMk id="2" creationId="{50BE774E-2FEC-43C4-A6D2-4E14A0786A33}"/>
          </ac:spMkLst>
        </pc:spChg>
        <pc:spChg chg="del">
          <ac:chgData name="наташа ватеечкина" userId="ed22c787b299df3c" providerId="LiveId" clId="{81100CC2-4ACD-423A-A72F-BD684BB9ED4C}" dt="2022-01-08T13:20:44.860" v="787"/>
          <ac:spMkLst>
            <pc:docMk/>
            <pc:sldMk cId="678392831" sldId="277"/>
            <ac:spMk id="3" creationId="{950D467D-CE70-441B-AC82-7B05E9685417}"/>
          </ac:spMkLst>
        </pc:spChg>
        <pc:picChg chg="add mod">
          <ac:chgData name="наташа ватеечкина" userId="ed22c787b299df3c" providerId="LiveId" clId="{81100CC2-4ACD-423A-A72F-BD684BB9ED4C}" dt="2022-01-08T13:25:14.359" v="846" actId="1076"/>
          <ac:picMkLst>
            <pc:docMk/>
            <pc:sldMk cId="678392831" sldId="277"/>
            <ac:picMk id="4" creationId="{85750C2A-C646-447E-AC4B-3F0E63A87157}"/>
          </ac:picMkLst>
        </pc:picChg>
        <pc:picChg chg="add mod">
          <ac:chgData name="наташа ватеечкина" userId="ed22c787b299df3c" providerId="LiveId" clId="{81100CC2-4ACD-423A-A72F-BD684BB9ED4C}" dt="2022-01-08T13:25:05.822" v="843" actId="1076"/>
          <ac:picMkLst>
            <pc:docMk/>
            <pc:sldMk cId="678392831" sldId="277"/>
            <ac:picMk id="6" creationId="{9660DDA5-1A92-4879-A607-1EF736DC6551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EAD48E-7C53-4E0D-9489-40354712489B}" type="datetimeFigureOut">
              <a:rPr lang="ru-RU" smtClean="0"/>
              <a:t>08.01.2022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EE0595-D078-461A-980A-C5422EB332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78503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64F9B-D090-4C26-903B-3639050C507C}" type="datetimeFigureOut">
              <a:rPr lang="ru-RU" smtClean="0"/>
              <a:t>08.01.2022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18488-65DD-45E5-A956-12AE4427E1E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64F9B-D090-4C26-903B-3639050C507C}" type="datetimeFigureOut">
              <a:rPr lang="ru-RU" smtClean="0"/>
              <a:t>08.01.2022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18488-65DD-45E5-A956-12AE4427E1E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64F9B-D090-4C26-903B-3639050C507C}" type="datetimeFigureOut">
              <a:rPr lang="ru-RU" smtClean="0"/>
              <a:t>08.01.2022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18488-65DD-45E5-A956-12AE4427E1E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64F9B-D090-4C26-903B-3639050C507C}" type="datetimeFigureOut">
              <a:rPr lang="ru-RU" smtClean="0"/>
              <a:t>08.01.2022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18488-65DD-45E5-A956-12AE4427E1E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64F9B-D090-4C26-903B-3639050C507C}" type="datetimeFigureOut">
              <a:rPr lang="ru-RU" smtClean="0"/>
              <a:t>08.01.2022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18488-65DD-45E5-A956-12AE4427E1E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64F9B-D090-4C26-903B-3639050C507C}" type="datetimeFigureOut">
              <a:rPr lang="ru-RU" smtClean="0"/>
              <a:t>08.01.2022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18488-65DD-45E5-A956-12AE4427E1E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2" y="1812927"/>
            <a:ext cx="347127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280" y="1812927"/>
            <a:ext cx="347127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64F9B-D090-4C26-903B-3639050C507C}" type="datetimeFigureOut">
              <a:rPr lang="ru-RU" smtClean="0"/>
              <a:t>08.01.2022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18488-65DD-45E5-A956-12AE4427E1E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64F9B-D090-4C26-903B-3639050C507C}" type="datetimeFigureOut">
              <a:rPr lang="ru-RU" smtClean="0"/>
              <a:t>08.01.2022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18488-65DD-45E5-A956-12AE4427E1E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64F9B-D090-4C26-903B-3639050C507C}" type="datetimeFigureOut">
              <a:rPr lang="ru-RU" smtClean="0"/>
              <a:t>08.01.2022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18488-65DD-45E5-A956-12AE4427E1E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64F9B-D090-4C26-903B-3639050C507C}" type="datetimeFigureOut">
              <a:rPr lang="ru-RU" smtClean="0"/>
              <a:t>08.01.2022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18488-65DD-45E5-A956-12AE4427E1E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1387058"/>
            <a:ext cx="3297953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3" y="2500312"/>
            <a:ext cx="3297954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64F9B-D090-4C26-903B-3639050C507C}" type="datetimeFigureOut">
              <a:rPr lang="ru-RU" smtClean="0"/>
              <a:t>08.01.2022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18488-65DD-45E5-A956-12AE4427E1E7}" type="slidenum">
              <a:rPr lang="ru-RU" smtClean="0"/>
              <a:t>‹#›</a:t>
            </a:fld>
            <a:endParaRPr lang="ru-RU"/>
          </a:p>
        </p:txBody>
      </p:sp>
      <p:grpSp>
        <p:nvGrpSpPr>
          <p:cNvPr id="16" name="Group 15"/>
          <p:cNvGrpSpPr/>
          <p:nvPr/>
        </p:nvGrpSpPr>
        <p:grpSpPr>
          <a:xfrm>
            <a:off x="4516154" y="994387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674192" y="1601512"/>
            <a:ext cx="3429000" cy="3429000"/>
          </a:xfrm>
          <a:prstGeom prst="ellipse">
            <a:avLst/>
          </a:prstGeom>
          <a:ln w="7620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ru-RU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Oval 55"/>
          <p:cNvSpPr>
            <a:spLocks noChangeAspect="1"/>
          </p:cNvSpPr>
          <p:nvPr/>
        </p:nvSpPr>
        <p:spPr>
          <a:xfrm>
            <a:off x="-69625" y="4042576"/>
            <a:ext cx="1743945" cy="1909234"/>
          </a:xfrm>
          <a:custGeom>
            <a:avLst/>
            <a:gdLst/>
            <a:ahLst/>
            <a:cxnLst/>
            <a:rect l="l" t="t" r="r" b="b"/>
            <a:pathLst>
              <a:path w="1743945" h="1909234">
                <a:moveTo>
                  <a:pt x="789328" y="0"/>
                </a:moveTo>
                <a:cubicBezTo>
                  <a:pt x="1316548" y="0"/>
                  <a:pt x="1743945" y="427397"/>
                  <a:pt x="1743945" y="954617"/>
                </a:cubicBezTo>
                <a:cubicBezTo>
                  <a:pt x="1743945" y="1481837"/>
                  <a:pt x="1316548" y="1909234"/>
                  <a:pt x="789328" y="1909234"/>
                </a:cubicBezTo>
                <a:cubicBezTo>
                  <a:pt x="461080" y="1909234"/>
                  <a:pt x="171527" y="1743562"/>
                  <a:pt x="0" y="1491086"/>
                </a:cubicBezTo>
                <a:lnTo>
                  <a:pt x="0" y="418149"/>
                </a:lnTo>
                <a:cubicBezTo>
                  <a:pt x="171527" y="165673"/>
                  <a:pt x="461080" y="0"/>
                  <a:pt x="789328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3" name="Oval 52"/>
          <p:cNvSpPr>
            <a:spLocks noChangeAspect="1"/>
          </p:cNvSpPr>
          <p:nvPr/>
        </p:nvSpPr>
        <p:spPr>
          <a:xfrm>
            <a:off x="520638" y="1095310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2" name="Oval 51"/>
          <p:cNvSpPr>
            <a:spLocks noChangeAspect="1"/>
          </p:cNvSpPr>
          <p:nvPr/>
        </p:nvSpPr>
        <p:spPr>
          <a:xfrm>
            <a:off x="1878729" y="28293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4" name="Oval 53"/>
          <p:cNvSpPr>
            <a:spLocks noChangeAspect="1"/>
          </p:cNvSpPr>
          <p:nvPr/>
        </p:nvSpPr>
        <p:spPr>
          <a:xfrm>
            <a:off x="520637" y="5729135"/>
            <a:ext cx="1909234" cy="1193756"/>
          </a:xfrm>
          <a:custGeom>
            <a:avLst/>
            <a:gdLst/>
            <a:ahLst/>
            <a:cxnLst/>
            <a:rect l="l" t="t" r="r" b="b"/>
            <a:pathLst>
              <a:path w="1909234" h="1193756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037305"/>
                  <a:pt x="1898721" y="1117537"/>
                  <a:pt x="1877819" y="1193756"/>
                </a:cubicBezTo>
                <a:lnTo>
                  <a:pt x="31415" y="1193756"/>
                </a:lnTo>
                <a:cubicBezTo>
                  <a:pt x="10513" y="1117537"/>
                  <a:pt x="0" y="103730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0" name="Oval 129"/>
          <p:cNvSpPr>
            <a:spLocks noChangeAspect="1"/>
          </p:cNvSpPr>
          <p:nvPr/>
        </p:nvSpPr>
        <p:spPr>
          <a:xfrm>
            <a:off x="-46711" y="-61709"/>
            <a:ext cx="1449107" cy="1677064"/>
          </a:xfrm>
          <a:custGeom>
            <a:avLst/>
            <a:gdLst/>
            <a:ahLst/>
            <a:cxnLst/>
            <a:rect l="l" t="t" r="r" b="b"/>
            <a:pathLst>
              <a:path w="1449107" h="1677064">
                <a:moveTo>
                  <a:pt x="0" y="0"/>
                </a:moveTo>
                <a:lnTo>
                  <a:pt x="1112019" y="0"/>
                </a:lnTo>
                <a:cubicBezTo>
                  <a:pt x="1319407" y="171874"/>
                  <a:pt x="1449107" y="432014"/>
                  <a:pt x="1449107" y="722447"/>
                </a:cubicBezTo>
                <a:cubicBezTo>
                  <a:pt x="1449107" y="1249667"/>
                  <a:pt x="1021710" y="1677064"/>
                  <a:pt x="494490" y="1677064"/>
                </a:cubicBezTo>
                <a:cubicBezTo>
                  <a:pt x="313232" y="1677064"/>
                  <a:pt x="143772" y="1626546"/>
                  <a:pt x="0" y="1537872"/>
                </a:cubicBezTo>
                <a:close/>
              </a:path>
            </a:pathLst>
          </a:custGeom>
          <a:solidFill>
            <a:schemeClr val="tx2">
              <a:lumMod val="75000"/>
              <a:alpha val="14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1" name="Oval 130"/>
          <p:cNvSpPr>
            <a:spLocks noChangeAspect="1"/>
          </p:cNvSpPr>
          <p:nvPr/>
        </p:nvSpPr>
        <p:spPr>
          <a:xfrm>
            <a:off x="924113" y="-16162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2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2" name="Oval 131"/>
          <p:cNvSpPr>
            <a:spLocks noChangeAspect="1"/>
          </p:cNvSpPr>
          <p:nvPr/>
        </p:nvSpPr>
        <p:spPr>
          <a:xfrm>
            <a:off x="0" y="66073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3" name="Oval 132"/>
          <p:cNvSpPr>
            <a:spLocks noChangeAspect="1"/>
          </p:cNvSpPr>
          <p:nvPr/>
        </p:nvSpPr>
        <p:spPr>
          <a:xfrm>
            <a:off x="7497531" y="-61709"/>
            <a:ext cx="1694467" cy="1677064"/>
          </a:xfrm>
          <a:custGeom>
            <a:avLst/>
            <a:gdLst/>
            <a:ahLst/>
            <a:cxnLst/>
            <a:rect l="l" t="t" r="r" b="b"/>
            <a:pathLst>
              <a:path w="1694467" h="1677064">
                <a:moveTo>
                  <a:pt x="337088" y="0"/>
                </a:moveTo>
                <a:lnTo>
                  <a:pt x="1573463" y="0"/>
                </a:lnTo>
                <a:cubicBezTo>
                  <a:pt x="1618202" y="37449"/>
                  <a:pt x="1658454" y="79950"/>
                  <a:pt x="1694467" y="126010"/>
                </a:cubicBezTo>
                <a:lnTo>
                  <a:pt x="1694467" y="1318884"/>
                </a:lnTo>
                <a:cubicBezTo>
                  <a:pt x="1522840" y="1538397"/>
                  <a:pt x="1254922" y="1677064"/>
                  <a:pt x="954617" y="1677064"/>
                </a:cubicBezTo>
                <a:cubicBezTo>
                  <a:pt x="427397" y="1677064"/>
                  <a:pt x="0" y="1249667"/>
                  <a:pt x="0" y="722447"/>
                </a:cubicBezTo>
                <a:cubicBezTo>
                  <a:pt x="0" y="432014"/>
                  <a:pt x="129700" y="171874"/>
                  <a:pt x="337088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4" name="Oval 133"/>
          <p:cNvSpPr>
            <a:spLocks noChangeAspect="1"/>
          </p:cNvSpPr>
          <p:nvPr/>
        </p:nvSpPr>
        <p:spPr>
          <a:xfrm>
            <a:off x="6117502" y="-61708"/>
            <a:ext cx="1909234" cy="1705448"/>
          </a:xfrm>
          <a:custGeom>
            <a:avLst/>
            <a:gdLst/>
            <a:ahLst/>
            <a:cxnLst/>
            <a:rect l="l" t="t" r="r" b="b"/>
            <a:pathLst>
              <a:path w="1909234" h="1705448">
                <a:moveTo>
                  <a:pt x="371490" y="0"/>
                </a:moveTo>
                <a:lnTo>
                  <a:pt x="1537745" y="0"/>
                </a:lnTo>
                <a:cubicBezTo>
                  <a:pt x="1764760" y="171517"/>
                  <a:pt x="1909234" y="444302"/>
                  <a:pt x="1909234" y="750831"/>
                </a:cubicBezTo>
                <a:cubicBezTo>
                  <a:pt x="1909234" y="1278051"/>
                  <a:pt x="1481837" y="1705448"/>
                  <a:pt x="954617" y="1705448"/>
                </a:cubicBezTo>
                <a:cubicBezTo>
                  <a:pt x="427397" y="1705448"/>
                  <a:pt x="0" y="1278051"/>
                  <a:pt x="0" y="750831"/>
                </a:cubicBezTo>
                <a:cubicBezTo>
                  <a:pt x="0" y="444302"/>
                  <a:pt x="144474" y="171517"/>
                  <a:pt x="37149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5" name="Oval 134"/>
          <p:cNvSpPr>
            <a:spLocks noChangeAspect="1"/>
          </p:cNvSpPr>
          <p:nvPr/>
        </p:nvSpPr>
        <p:spPr>
          <a:xfrm>
            <a:off x="7494454" y="1095309"/>
            <a:ext cx="1697544" cy="1909234"/>
          </a:xfrm>
          <a:custGeom>
            <a:avLst/>
            <a:gdLst/>
            <a:ahLst/>
            <a:cxnLst/>
            <a:rect l="l" t="t" r="r" b="b"/>
            <a:pathLst>
              <a:path w="1697544" h="1909234">
                <a:moveTo>
                  <a:pt x="954617" y="0"/>
                </a:moveTo>
                <a:cubicBezTo>
                  <a:pt x="1256666" y="0"/>
                  <a:pt x="1525952" y="140283"/>
                  <a:pt x="1697544" y="361910"/>
                </a:cubicBezTo>
                <a:lnTo>
                  <a:pt x="1697544" y="1547324"/>
                </a:lnTo>
                <a:cubicBezTo>
                  <a:pt x="1525952" y="1768951"/>
                  <a:pt x="1256666" y="1909234"/>
                  <a:pt x="954617" y="1909234"/>
                </a:cubicBezTo>
                <a:cubicBezTo>
                  <a:pt x="427397" y="1909234"/>
                  <a:pt x="0" y="1481837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6" name="Oval 135"/>
          <p:cNvSpPr>
            <a:spLocks noChangeAspect="1"/>
          </p:cNvSpPr>
          <p:nvPr/>
        </p:nvSpPr>
        <p:spPr>
          <a:xfrm>
            <a:off x="8056674" y="5140346"/>
            <a:ext cx="1137194" cy="1759729"/>
          </a:xfrm>
          <a:custGeom>
            <a:avLst/>
            <a:gdLst/>
            <a:ahLst/>
            <a:cxnLst/>
            <a:rect l="l" t="t" r="r" b="b"/>
            <a:pathLst>
              <a:path w="1137194" h="1759729">
                <a:moveTo>
                  <a:pt x="954617" y="0"/>
                </a:moveTo>
                <a:cubicBezTo>
                  <a:pt x="1017088" y="0"/>
                  <a:pt x="1078157" y="6001"/>
                  <a:pt x="1137194" y="17897"/>
                </a:cubicBezTo>
                <a:lnTo>
                  <a:pt x="1137194" y="1759729"/>
                </a:lnTo>
                <a:lnTo>
                  <a:pt x="443151" y="1759729"/>
                </a:lnTo>
                <a:cubicBezTo>
                  <a:pt x="176544" y="1591075"/>
                  <a:pt x="0" y="1293463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7" name="Oval 136"/>
          <p:cNvSpPr>
            <a:spLocks noChangeAspect="1"/>
          </p:cNvSpPr>
          <p:nvPr/>
        </p:nvSpPr>
        <p:spPr>
          <a:xfrm>
            <a:off x="6661711" y="4362912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8" name="Oval 137"/>
          <p:cNvSpPr>
            <a:spLocks noChangeAspect="1"/>
          </p:cNvSpPr>
          <p:nvPr/>
        </p:nvSpPr>
        <p:spPr>
          <a:xfrm>
            <a:off x="-69625" y="4948766"/>
            <a:ext cx="1353860" cy="1909234"/>
          </a:xfrm>
          <a:custGeom>
            <a:avLst/>
            <a:gdLst/>
            <a:ahLst/>
            <a:cxnLst/>
            <a:rect l="l" t="t" r="r" b="b"/>
            <a:pathLst>
              <a:path w="1353860" h="1909234">
                <a:moveTo>
                  <a:pt x="399243" y="0"/>
                </a:moveTo>
                <a:cubicBezTo>
                  <a:pt x="926463" y="0"/>
                  <a:pt x="1353860" y="427397"/>
                  <a:pt x="1353860" y="954617"/>
                </a:cubicBezTo>
                <a:cubicBezTo>
                  <a:pt x="1353860" y="1481837"/>
                  <a:pt x="926463" y="1909234"/>
                  <a:pt x="399243" y="1909234"/>
                </a:cubicBezTo>
                <a:cubicBezTo>
                  <a:pt x="256544" y="1909234"/>
                  <a:pt x="121158" y="1877924"/>
                  <a:pt x="0" y="1820890"/>
                </a:cubicBezTo>
                <a:lnTo>
                  <a:pt x="0" y="88345"/>
                </a:lnTo>
                <a:cubicBezTo>
                  <a:pt x="121158" y="31311"/>
                  <a:pt x="256544" y="0"/>
                  <a:pt x="399243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9" name="Oval 138"/>
          <p:cNvSpPr>
            <a:spLocks noChangeAspect="1"/>
          </p:cNvSpPr>
          <p:nvPr/>
        </p:nvSpPr>
        <p:spPr>
          <a:xfrm>
            <a:off x="708471" y="479033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0" name="Oval 139"/>
          <p:cNvSpPr>
            <a:spLocks noChangeAspect="1"/>
          </p:cNvSpPr>
          <p:nvPr/>
        </p:nvSpPr>
        <p:spPr>
          <a:xfrm>
            <a:off x="6117503" y="78398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1" name="Oval 140"/>
          <p:cNvSpPr>
            <a:spLocks noChangeAspect="1"/>
          </p:cNvSpPr>
          <p:nvPr/>
        </p:nvSpPr>
        <p:spPr>
          <a:xfrm>
            <a:off x="6459053" y="514034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18" name="Oval 117"/>
          <p:cNvSpPr>
            <a:spLocks noChangeAspect="1"/>
          </p:cNvSpPr>
          <p:nvPr/>
        </p:nvSpPr>
        <p:spPr>
          <a:xfrm>
            <a:off x="8398204" y="597861"/>
            <a:ext cx="793794" cy="1252918"/>
          </a:xfrm>
          <a:custGeom>
            <a:avLst/>
            <a:gdLst/>
            <a:ahLst/>
            <a:cxnLst/>
            <a:rect l="l" t="t" r="r" b="b"/>
            <a:pathLst>
              <a:path w="793794" h="1252918">
                <a:moveTo>
                  <a:pt x="626459" y="0"/>
                </a:moveTo>
                <a:cubicBezTo>
                  <a:pt x="684682" y="0"/>
                  <a:pt x="741049" y="7943"/>
                  <a:pt x="793794" y="25480"/>
                </a:cubicBezTo>
                <a:lnTo>
                  <a:pt x="793794" y="1227438"/>
                </a:lnTo>
                <a:cubicBezTo>
                  <a:pt x="741049" y="1244975"/>
                  <a:pt x="684682" y="1252918"/>
                  <a:pt x="626459" y="1252918"/>
                </a:cubicBezTo>
                <a:cubicBezTo>
                  <a:pt x="280475" y="1252918"/>
                  <a:pt x="0" y="972443"/>
                  <a:pt x="0" y="626459"/>
                </a:cubicBezTo>
                <a:cubicBezTo>
                  <a:pt x="0" y="280475"/>
                  <a:pt x="280475" y="0"/>
                  <a:pt x="626459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Oval 118"/>
          <p:cNvSpPr>
            <a:spLocks noChangeAspect="1"/>
          </p:cNvSpPr>
          <p:nvPr/>
        </p:nvSpPr>
        <p:spPr>
          <a:xfrm>
            <a:off x="6350100" y="206512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Oval 119"/>
          <p:cNvSpPr>
            <a:spLocks noChangeAspect="1"/>
          </p:cNvSpPr>
          <p:nvPr/>
        </p:nvSpPr>
        <p:spPr>
          <a:xfrm>
            <a:off x="6872127" y="1450645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Oval 120"/>
          <p:cNvSpPr>
            <a:spLocks noChangeAspect="1"/>
          </p:cNvSpPr>
          <p:nvPr/>
        </p:nvSpPr>
        <p:spPr>
          <a:xfrm>
            <a:off x="7219068" y="2049927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Oval 121"/>
          <p:cNvSpPr>
            <a:spLocks noChangeAspect="1"/>
          </p:cNvSpPr>
          <p:nvPr/>
        </p:nvSpPr>
        <p:spPr>
          <a:xfrm>
            <a:off x="7749416" y="2661634"/>
            <a:ext cx="721308" cy="721308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Oval 122"/>
          <p:cNvSpPr>
            <a:spLocks noChangeAspect="1"/>
          </p:cNvSpPr>
          <p:nvPr/>
        </p:nvSpPr>
        <p:spPr>
          <a:xfrm>
            <a:off x="685054" y="-100976"/>
            <a:ext cx="1193676" cy="697815"/>
          </a:xfrm>
          <a:custGeom>
            <a:avLst/>
            <a:gdLst/>
            <a:ahLst/>
            <a:cxnLst/>
            <a:rect l="l" t="t" r="r" b="b"/>
            <a:pathLst>
              <a:path w="1193676" h="697815">
                <a:moveTo>
                  <a:pt x="10179" y="0"/>
                </a:moveTo>
                <a:lnTo>
                  <a:pt x="1183497" y="0"/>
                </a:lnTo>
                <a:cubicBezTo>
                  <a:pt x="1190746" y="32633"/>
                  <a:pt x="1193676" y="66463"/>
                  <a:pt x="1193676" y="100977"/>
                </a:cubicBezTo>
                <a:cubicBezTo>
                  <a:pt x="1193676" y="430602"/>
                  <a:pt x="926463" y="697815"/>
                  <a:pt x="596838" y="697815"/>
                </a:cubicBezTo>
                <a:cubicBezTo>
                  <a:pt x="267213" y="697815"/>
                  <a:pt x="0" y="430602"/>
                  <a:pt x="0" y="100977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Oval 123"/>
          <p:cNvSpPr>
            <a:spLocks noChangeAspect="1"/>
          </p:cNvSpPr>
          <p:nvPr/>
        </p:nvSpPr>
        <p:spPr>
          <a:xfrm>
            <a:off x="1502638" y="-100976"/>
            <a:ext cx="1029028" cy="459889"/>
          </a:xfrm>
          <a:custGeom>
            <a:avLst/>
            <a:gdLst/>
            <a:ahLst/>
            <a:cxnLst/>
            <a:rect l="l" t="t" r="r" b="b"/>
            <a:pathLst>
              <a:path w="1029028" h="459889">
                <a:moveTo>
                  <a:pt x="0" y="0"/>
                </a:moveTo>
                <a:lnTo>
                  <a:pt x="1029028" y="0"/>
                </a:lnTo>
                <a:cubicBezTo>
                  <a:pt x="1001386" y="259074"/>
                  <a:pt x="781401" y="459889"/>
                  <a:pt x="514514" y="459889"/>
                </a:cubicBezTo>
                <a:cubicBezTo>
                  <a:pt x="247627" y="459889"/>
                  <a:pt x="27642" y="259074"/>
                  <a:pt x="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Oval 124"/>
          <p:cNvSpPr>
            <a:spLocks noChangeAspect="1"/>
          </p:cNvSpPr>
          <p:nvPr/>
        </p:nvSpPr>
        <p:spPr>
          <a:xfrm>
            <a:off x="-69624" y="-100976"/>
            <a:ext cx="590263" cy="612289"/>
          </a:xfrm>
          <a:custGeom>
            <a:avLst/>
            <a:gdLst/>
            <a:ahLst/>
            <a:cxnLst/>
            <a:rect l="l" t="t" r="r" b="b"/>
            <a:pathLst>
              <a:path w="590263" h="612289">
                <a:moveTo>
                  <a:pt x="0" y="0"/>
                </a:moveTo>
                <a:lnTo>
                  <a:pt x="581024" y="0"/>
                </a:lnTo>
                <a:cubicBezTo>
                  <a:pt x="587493" y="29611"/>
                  <a:pt x="590263" y="60308"/>
                  <a:pt x="590263" y="91651"/>
                </a:cubicBezTo>
                <a:cubicBezTo>
                  <a:pt x="590263" y="379191"/>
                  <a:pt x="357165" y="612289"/>
                  <a:pt x="69625" y="612289"/>
                </a:cubicBezTo>
                <a:lnTo>
                  <a:pt x="0" y="605270"/>
                </a:ln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/>
          <p:cNvSpPr>
            <a:spLocks noChangeAspect="1"/>
          </p:cNvSpPr>
          <p:nvPr/>
        </p:nvSpPr>
        <p:spPr>
          <a:xfrm>
            <a:off x="277432" y="4321783"/>
            <a:ext cx="1396887" cy="1396887"/>
          </a:xfrm>
          <a:prstGeom prst="ellipse">
            <a:avLst/>
          </a:pr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Oval 126"/>
          <p:cNvSpPr>
            <a:spLocks noChangeAspect="1"/>
          </p:cNvSpPr>
          <p:nvPr/>
        </p:nvSpPr>
        <p:spPr>
          <a:xfrm>
            <a:off x="5792131" y="6489965"/>
            <a:ext cx="1115939" cy="443769"/>
          </a:xfrm>
          <a:custGeom>
            <a:avLst/>
            <a:gdLst/>
            <a:ahLst/>
            <a:cxnLst/>
            <a:rect l="l" t="t" r="r" b="b"/>
            <a:pathLst>
              <a:path w="1115939" h="443769">
                <a:moveTo>
                  <a:pt x="557969" y="0"/>
                </a:moveTo>
                <a:cubicBezTo>
                  <a:pt x="830120" y="0"/>
                  <a:pt x="1058049" y="189335"/>
                  <a:pt x="1115939" y="443769"/>
                </a:cubicBezTo>
                <a:lnTo>
                  <a:pt x="0" y="443769"/>
                </a:lnTo>
                <a:cubicBezTo>
                  <a:pt x="57889" y="189335"/>
                  <a:pt x="285818" y="0"/>
                  <a:pt x="55796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Oval 127"/>
          <p:cNvSpPr>
            <a:spLocks noChangeAspect="1"/>
          </p:cNvSpPr>
          <p:nvPr/>
        </p:nvSpPr>
        <p:spPr>
          <a:xfrm>
            <a:off x="6127999" y="6408840"/>
            <a:ext cx="1237019" cy="524894"/>
          </a:xfrm>
          <a:custGeom>
            <a:avLst/>
            <a:gdLst/>
            <a:ahLst/>
            <a:cxnLst/>
            <a:rect l="l" t="t" r="r" b="b"/>
            <a:pathLst>
              <a:path w="1237019" h="524894">
                <a:moveTo>
                  <a:pt x="618509" y="0"/>
                </a:moveTo>
                <a:cubicBezTo>
                  <a:pt x="930325" y="0"/>
                  <a:pt x="1189147" y="226891"/>
                  <a:pt x="1237019" y="524894"/>
                </a:cubicBezTo>
                <a:lnTo>
                  <a:pt x="0" y="524894"/>
                </a:lnTo>
                <a:cubicBezTo>
                  <a:pt x="47872" y="226891"/>
                  <a:pt x="306694" y="0"/>
                  <a:pt x="61850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Oval 128"/>
          <p:cNvSpPr>
            <a:spLocks noChangeAspect="1"/>
          </p:cNvSpPr>
          <p:nvPr/>
        </p:nvSpPr>
        <p:spPr>
          <a:xfrm>
            <a:off x="7577655" y="6408841"/>
            <a:ext cx="1211408" cy="524893"/>
          </a:xfrm>
          <a:custGeom>
            <a:avLst/>
            <a:gdLst/>
            <a:ahLst/>
            <a:cxnLst/>
            <a:rect l="l" t="t" r="r" b="b"/>
            <a:pathLst>
              <a:path w="1211408" h="524893">
                <a:moveTo>
                  <a:pt x="605704" y="0"/>
                </a:moveTo>
                <a:cubicBezTo>
                  <a:pt x="914574" y="0"/>
                  <a:pt x="1170243" y="227782"/>
                  <a:pt x="1211408" y="524893"/>
                </a:cubicBezTo>
                <a:lnTo>
                  <a:pt x="0" y="524893"/>
                </a:lnTo>
                <a:cubicBezTo>
                  <a:pt x="41165" y="227782"/>
                  <a:pt x="296834" y="0"/>
                  <a:pt x="605704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/>
          <p:cNvSpPr>
            <a:spLocks noChangeAspect="1"/>
          </p:cNvSpPr>
          <p:nvPr/>
        </p:nvSpPr>
        <p:spPr>
          <a:xfrm>
            <a:off x="11073" y="4941986"/>
            <a:ext cx="611230" cy="61123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/>
          <p:cNvSpPr>
            <a:spLocks noChangeAspect="1"/>
          </p:cNvSpPr>
          <p:nvPr/>
        </p:nvSpPr>
        <p:spPr>
          <a:xfrm>
            <a:off x="-69625" y="6172569"/>
            <a:ext cx="778097" cy="750322"/>
          </a:xfrm>
          <a:custGeom>
            <a:avLst/>
            <a:gdLst/>
            <a:ahLst/>
            <a:cxnLst/>
            <a:rect l="l" t="t" r="r" b="b"/>
            <a:pathLst>
              <a:path w="778097" h="750322">
                <a:moveTo>
                  <a:pt x="261411" y="0"/>
                </a:moveTo>
                <a:cubicBezTo>
                  <a:pt x="546769" y="0"/>
                  <a:pt x="778097" y="231328"/>
                  <a:pt x="778097" y="516686"/>
                </a:cubicBezTo>
                <a:cubicBezTo>
                  <a:pt x="778097" y="601179"/>
                  <a:pt x="757816" y="680934"/>
                  <a:pt x="719843" y="750322"/>
                </a:cubicBezTo>
                <a:lnTo>
                  <a:pt x="0" y="750322"/>
                </a:lnTo>
                <a:lnTo>
                  <a:pt x="0" y="73330"/>
                </a:lnTo>
                <a:cubicBezTo>
                  <a:pt x="75863" y="26083"/>
                  <a:pt x="165591" y="0"/>
                  <a:pt x="26141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/>
          <p:cNvSpPr>
            <a:spLocks noChangeAspect="1"/>
          </p:cNvSpPr>
          <p:nvPr/>
        </p:nvSpPr>
        <p:spPr>
          <a:xfrm>
            <a:off x="-69625" y="5158575"/>
            <a:ext cx="563524" cy="897560"/>
          </a:xfrm>
          <a:custGeom>
            <a:avLst/>
            <a:gdLst/>
            <a:ahLst/>
            <a:cxnLst/>
            <a:rect l="l" t="t" r="r" b="b"/>
            <a:pathLst>
              <a:path w="563524" h="897560">
                <a:moveTo>
                  <a:pt x="114744" y="0"/>
                </a:moveTo>
                <a:cubicBezTo>
                  <a:pt x="362598" y="0"/>
                  <a:pt x="563524" y="200926"/>
                  <a:pt x="563524" y="448780"/>
                </a:cubicBezTo>
                <a:cubicBezTo>
                  <a:pt x="563524" y="696634"/>
                  <a:pt x="362598" y="897560"/>
                  <a:pt x="114744" y="897560"/>
                </a:cubicBezTo>
                <a:cubicBezTo>
                  <a:pt x="74918" y="897560"/>
                  <a:pt x="36304" y="892373"/>
                  <a:pt x="0" y="880900"/>
                </a:cubicBezTo>
                <a:lnTo>
                  <a:pt x="0" y="16661"/>
                </a:lnTo>
                <a:cubicBezTo>
                  <a:pt x="36304" y="5188"/>
                  <a:pt x="74918" y="0"/>
                  <a:pt x="11474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Oval 99"/>
          <p:cNvSpPr>
            <a:spLocks noChangeAspect="1"/>
          </p:cNvSpPr>
          <p:nvPr/>
        </p:nvSpPr>
        <p:spPr>
          <a:xfrm>
            <a:off x="-25758" y="482386"/>
            <a:ext cx="598416" cy="905704"/>
          </a:xfrm>
          <a:custGeom>
            <a:avLst/>
            <a:gdLst/>
            <a:ahLst/>
            <a:cxnLst/>
            <a:rect l="l" t="t" r="r" b="b"/>
            <a:pathLst>
              <a:path w="598416" h="905704">
                <a:moveTo>
                  <a:pt x="145564" y="0"/>
                </a:moveTo>
                <a:cubicBezTo>
                  <a:pt x="395667" y="0"/>
                  <a:pt x="598416" y="202749"/>
                  <a:pt x="598416" y="452852"/>
                </a:cubicBezTo>
                <a:cubicBezTo>
                  <a:pt x="598416" y="702955"/>
                  <a:pt x="395667" y="905704"/>
                  <a:pt x="145564" y="905704"/>
                </a:cubicBezTo>
                <a:cubicBezTo>
                  <a:pt x="94398" y="905704"/>
                  <a:pt x="45214" y="897218"/>
                  <a:pt x="0" y="879648"/>
                </a:cubicBezTo>
                <a:lnTo>
                  <a:pt x="0" y="26056"/>
                </a:lnTo>
                <a:cubicBezTo>
                  <a:pt x="45214" y="8486"/>
                  <a:pt x="94398" y="0"/>
                  <a:pt x="14556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/>
          <p:cNvSpPr>
            <a:spLocks noChangeAspect="1"/>
          </p:cNvSpPr>
          <p:nvPr/>
        </p:nvSpPr>
        <p:spPr>
          <a:xfrm>
            <a:off x="474208" y="836793"/>
            <a:ext cx="910817" cy="91081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Oval 101"/>
          <p:cNvSpPr>
            <a:spLocks noChangeAspect="1"/>
          </p:cNvSpPr>
          <p:nvPr/>
        </p:nvSpPr>
        <p:spPr>
          <a:xfrm>
            <a:off x="319223" y="1452260"/>
            <a:ext cx="772993" cy="772993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Oval 102"/>
          <p:cNvSpPr>
            <a:spLocks noChangeAspect="1"/>
          </p:cNvSpPr>
          <p:nvPr/>
        </p:nvSpPr>
        <p:spPr>
          <a:xfrm>
            <a:off x="371257" y="1886983"/>
            <a:ext cx="610366" cy="610366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Oval 103"/>
          <p:cNvSpPr>
            <a:spLocks noChangeAspect="1"/>
          </p:cNvSpPr>
          <p:nvPr/>
        </p:nvSpPr>
        <p:spPr>
          <a:xfrm>
            <a:off x="154676" y="1919682"/>
            <a:ext cx="521764" cy="52176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Oval 104"/>
          <p:cNvSpPr>
            <a:spLocks noChangeAspect="1"/>
          </p:cNvSpPr>
          <p:nvPr/>
        </p:nvSpPr>
        <p:spPr>
          <a:xfrm>
            <a:off x="7302517" y="-61709"/>
            <a:ext cx="910818" cy="750833"/>
          </a:xfrm>
          <a:custGeom>
            <a:avLst/>
            <a:gdLst/>
            <a:ahLst/>
            <a:cxnLst/>
            <a:rect l="l" t="t" r="r" b="b"/>
            <a:pathLst>
              <a:path w="910818" h="750833">
                <a:moveTo>
                  <a:pt x="111441" y="0"/>
                </a:moveTo>
                <a:lnTo>
                  <a:pt x="799378" y="0"/>
                </a:lnTo>
                <a:cubicBezTo>
                  <a:pt x="869408" y="78400"/>
                  <a:pt x="910818" y="182076"/>
                  <a:pt x="910818" y="295424"/>
                </a:cubicBezTo>
                <a:cubicBezTo>
                  <a:pt x="910818" y="546939"/>
                  <a:pt x="706924" y="750833"/>
                  <a:pt x="455409" y="750833"/>
                </a:cubicBezTo>
                <a:cubicBezTo>
                  <a:pt x="203894" y="750833"/>
                  <a:pt x="0" y="546939"/>
                  <a:pt x="0" y="295424"/>
                </a:cubicBezTo>
                <a:cubicBezTo>
                  <a:pt x="0" y="182076"/>
                  <a:pt x="41410" y="78400"/>
                  <a:pt x="11144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Oval 105"/>
          <p:cNvSpPr>
            <a:spLocks noChangeAspect="1"/>
          </p:cNvSpPr>
          <p:nvPr/>
        </p:nvSpPr>
        <p:spPr>
          <a:xfrm>
            <a:off x="8718124" y="-61709"/>
            <a:ext cx="473874" cy="613011"/>
          </a:xfrm>
          <a:custGeom>
            <a:avLst/>
            <a:gdLst/>
            <a:ahLst/>
            <a:cxnLst/>
            <a:rect l="l" t="t" r="r" b="b"/>
            <a:pathLst>
              <a:path w="473874" h="613011">
                <a:moveTo>
                  <a:pt x="29684" y="0"/>
                </a:moveTo>
                <a:lnTo>
                  <a:pt x="473874" y="0"/>
                </a:lnTo>
                <a:lnTo>
                  <a:pt x="473874" y="611150"/>
                </a:lnTo>
                <a:cubicBezTo>
                  <a:pt x="467789" y="612887"/>
                  <a:pt x="461614" y="613011"/>
                  <a:pt x="455409" y="613011"/>
                </a:cubicBezTo>
                <a:cubicBezTo>
                  <a:pt x="203894" y="613011"/>
                  <a:pt x="0" y="409117"/>
                  <a:pt x="0" y="157602"/>
                </a:cubicBezTo>
                <a:cubicBezTo>
                  <a:pt x="0" y="101995"/>
                  <a:pt x="9966" y="48716"/>
                  <a:pt x="2968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Oval 106"/>
          <p:cNvSpPr>
            <a:spLocks noChangeAspect="1"/>
          </p:cNvSpPr>
          <p:nvPr/>
        </p:nvSpPr>
        <p:spPr>
          <a:xfrm>
            <a:off x="7748238" y="282933"/>
            <a:ext cx="1128521" cy="1128521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Oval 107"/>
          <p:cNvSpPr>
            <a:spLocks noChangeAspect="1"/>
          </p:cNvSpPr>
          <p:nvPr/>
        </p:nvSpPr>
        <p:spPr>
          <a:xfrm>
            <a:off x="8914718" y="749603"/>
            <a:ext cx="277280" cy="907992"/>
          </a:xfrm>
          <a:custGeom>
            <a:avLst/>
            <a:gdLst/>
            <a:ahLst/>
            <a:cxnLst/>
            <a:rect l="l" t="t" r="r" b="b"/>
            <a:pathLst>
              <a:path w="277280" h="907992">
                <a:moveTo>
                  <a:pt x="277280" y="0"/>
                </a:moveTo>
                <a:lnTo>
                  <a:pt x="277280" y="907992"/>
                </a:lnTo>
                <a:cubicBezTo>
                  <a:pt x="112021" y="824131"/>
                  <a:pt x="0" y="652146"/>
                  <a:pt x="0" y="453996"/>
                </a:cubicBezTo>
                <a:cubicBezTo>
                  <a:pt x="0" y="255847"/>
                  <a:pt x="112021" y="83861"/>
                  <a:pt x="277280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Oval 108"/>
          <p:cNvSpPr>
            <a:spLocks noChangeAspect="1"/>
          </p:cNvSpPr>
          <p:nvPr/>
        </p:nvSpPr>
        <p:spPr>
          <a:xfrm>
            <a:off x="7590871" y="728498"/>
            <a:ext cx="969734" cy="9697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Oval 109"/>
          <p:cNvSpPr>
            <a:spLocks noChangeAspect="1"/>
          </p:cNvSpPr>
          <p:nvPr/>
        </p:nvSpPr>
        <p:spPr>
          <a:xfrm>
            <a:off x="7470041" y="1326476"/>
            <a:ext cx="608190" cy="60819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Oval 110"/>
          <p:cNvSpPr>
            <a:spLocks noChangeAspect="1"/>
          </p:cNvSpPr>
          <p:nvPr/>
        </p:nvSpPr>
        <p:spPr>
          <a:xfrm>
            <a:off x="7629941" y="5611427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Oval 111"/>
          <p:cNvSpPr>
            <a:spLocks noChangeAspect="1"/>
          </p:cNvSpPr>
          <p:nvPr/>
        </p:nvSpPr>
        <p:spPr>
          <a:xfrm>
            <a:off x="6972882" y="5242254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Oval 112"/>
          <p:cNvSpPr>
            <a:spLocks noChangeAspect="1"/>
          </p:cNvSpPr>
          <p:nvPr/>
        </p:nvSpPr>
        <p:spPr>
          <a:xfrm>
            <a:off x="7494454" y="4928166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Oval 113"/>
          <p:cNvSpPr>
            <a:spLocks noChangeAspect="1"/>
          </p:cNvSpPr>
          <p:nvPr/>
        </p:nvSpPr>
        <p:spPr>
          <a:xfrm>
            <a:off x="8229034" y="5666511"/>
            <a:ext cx="605634" cy="6056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Oval 114"/>
          <p:cNvSpPr>
            <a:spLocks noChangeAspect="1"/>
          </p:cNvSpPr>
          <p:nvPr/>
        </p:nvSpPr>
        <p:spPr>
          <a:xfrm>
            <a:off x="8078231" y="4097842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Oval 115"/>
          <p:cNvSpPr>
            <a:spLocks noChangeAspect="1"/>
          </p:cNvSpPr>
          <p:nvPr/>
        </p:nvSpPr>
        <p:spPr>
          <a:xfrm>
            <a:off x="8411816" y="5057878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Oval 116"/>
          <p:cNvSpPr>
            <a:spLocks noChangeAspect="1"/>
          </p:cNvSpPr>
          <p:nvPr/>
        </p:nvSpPr>
        <p:spPr>
          <a:xfrm>
            <a:off x="8688590" y="4790335"/>
            <a:ext cx="503408" cy="553550"/>
          </a:xfrm>
          <a:custGeom>
            <a:avLst/>
            <a:gdLst/>
            <a:ahLst/>
            <a:cxnLst/>
            <a:rect l="l" t="t" r="r" b="b"/>
            <a:pathLst>
              <a:path w="503408" h="553550">
                <a:moveTo>
                  <a:pt x="276775" y="0"/>
                </a:moveTo>
                <a:cubicBezTo>
                  <a:pt x="370698" y="0"/>
                  <a:pt x="453694" y="46784"/>
                  <a:pt x="503408" y="118545"/>
                </a:cubicBezTo>
                <a:lnTo>
                  <a:pt x="503408" y="435005"/>
                </a:lnTo>
                <a:cubicBezTo>
                  <a:pt x="453694" y="506767"/>
                  <a:pt x="370698" y="553550"/>
                  <a:pt x="276775" y="553550"/>
                </a:cubicBezTo>
                <a:cubicBezTo>
                  <a:pt x="123916" y="553550"/>
                  <a:pt x="0" y="429634"/>
                  <a:pt x="0" y="276775"/>
                </a:cubicBezTo>
                <a:cubicBezTo>
                  <a:pt x="0" y="123916"/>
                  <a:pt x="123916" y="0"/>
                  <a:pt x="276775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C64F9B-D090-4C26-903B-3639050C507C}" type="datetimeFigureOut">
              <a:rPr lang="ru-RU" smtClean="0"/>
              <a:t>08.01.2022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18488-65DD-45E5-A956-12AE4427E1E7}" type="slidenum">
              <a:rPr lang="ru-RU" smtClean="0"/>
              <a:t>‹#›</a:t>
            </a:fld>
            <a:endParaRPr lang="ru-RU"/>
          </a:p>
        </p:txBody>
      </p:sp>
      <p:sp>
        <p:nvSpPr>
          <p:cNvPr id="55" name="Oval 54"/>
          <p:cNvSpPr>
            <a:spLocks noChangeAspect="1"/>
          </p:cNvSpPr>
          <p:nvPr/>
        </p:nvSpPr>
        <p:spPr>
          <a:xfrm>
            <a:off x="1583172" y="5454223"/>
            <a:ext cx="1909234" cy="1468668"/>
          </a:xfrm>
          <a:custGeom>
            <a:avLst/>
            <a:gdLst/>
            <a:ahLst/>
            <a:cxnLst/>
            <a:rect l="l" t="t" r="r" b="b"/>
            <a:pathLst>
              <a:path w="1909234" h="1468668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144075"/>
                  <a:pt x="1854043" y="1320642"/>
                  <a:pt x="1758159" y="1468668"/>
                </a:cubicBezTo>
                <a:lnTo>
                  <a:pt x="151075" y="1468668"/>
                </a:lnTo>
                <a:cubicBezTo>
                  <a:pt x="55192" y="1320642"/>
                  <a:pt x="0" y="114407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7" name="Oval 56"/>
          <p:cNvSpPr>
            <a:spLocks noChangeAspect="1"/>
          </p:cNvSpPr>
          <p:nvPr/>
        </p:nvSpPr>
        <p:spPr>
          <a:xfrm>
            <a:off x="8570944" y="3382942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>
            <a:spLocks noChangeAspect="1"/>
          </p:cNvSpPr>
          <p:nvPr/>
        </p:nvSpPr>
        <p:spPr>
          <a:xfrm>
            <a:off x="8398204" y="35360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>
            <a:spLocks noChangeAspect="1"/>
          </p:cNvSpPr>
          <p:nvPr/>
        </p:nvSpPr>
        <p:spPr>
          <a:xfrm>
            <a:off x="8608408" y="36884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>
            <a:spLocks noChangeAspect="1"/>
          </p:cNvSpPr>
          <p:nvPr/>
        </p:nvSpPr>
        <p:spPr>
          <a:xfrm>
            <a:off x="154676" y="2698928"/>
            <a:ext cx="467627" cy="46762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>
            <a:spLocks noChangeAspect="1"/>
          </p:cNvSpPr>
          <p:nvPr/>
        </p:nvSpPr>
        <p:spPr>
          <a:xfrm>
            <a:off x="474208" y="3166555"/>
            <a:ext cx="458770" cy="45877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>
            <a:spLocks noChangeAspect="1"/>
          </p:cNvSpPr>
          <p:nvPr/>
        </p:nvSpPr>
        <p:spPr>
          <a:xfrm>
            <a:off x="270258" y="3382942"/>
            <a:ext cx="352045" cy="3520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>
            <a:spLocks noChangeAspect="1"/>
          </p:cNvSpPr>
          <p:nvPr/>
        </p:nvSpPr>
        <p:spPr>
          <a:xfrm>
            <a:off x="-86601" y="2581479"/>
            <a:ext cx="1360441" cy="1909234"/>
          </a:xfrm>
          <a:custGeom>
            <a:avLst/>
            <a:gdLst/>
            <a:ahLst/>
            <a:cxnLst/>
            <a:rect l="l" t="t" r="r" b="b"/>
            <a:pathLst>
              <a:path w="1360441" h="1909234">
                <a:moveTo>
                  <a:pt x="405824" y="0"/>
                </a:moveTo>
                <a:cubicBezTo>
                  <a:pt x="933044" y="0"/>
                  <a:pt x="1360441" y="427397"/>
                  <a:pt x="1360441" y="954617"/>
                </a:cubicBezTo>
                <a:cubicBezTo>
                  <a:pt x="1360441" y="1481837"/>
                  <a:pt x="933044" y="1909234"/>
                  <a:pt x="405824" y="1909234"/>
                </a:cubicBezTo>
                <a:cubicBezTo>
                  <a:pt x="260527" y="1909234"/>
                  <a:pt x="122812" y="1876773"/>
                  <a:pt x="0" y="1817719"/>
                </a:cubicBezTo>
                <a:lnTo>
                  <a:pt x="0" y="91515"/>
                </a:lnTo>
                <a:cubicBezTo>
                  <a:pt x="122812" y="32461"/>
                  <a:pt x="260527" y="0"/>
                  <a:pt x="405824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64" name="Oval 63"/>
          <p:cNvSpPr>
            <a:spLocks noChangeAspect="1"/>
          </p:cNvSpPr>
          <p:nvPr/>
        </p:nvSpPr>
        <p:spPr>
          <a:xfrm>
            <a:off x="6173123" y="2395416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A94A56-0266-4F37-81D5-7D4589B2B6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504" y="1916833"/>
            <a:ext cx="8856984" cy="2088231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общешкольного проекта «От образа - к книге»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2DF6032-9B4A-44AB-B908-74ED0C957134}"/>
              </a:ext>
            </a:extLst>
          </p:cNvPr>
          <p:cNvSpPr txBox="1"/>
          <p:nvPr/>
        </p:nvSpPr>
        <p:spPr>
          <a:xfrm>
            <a:off x="1619672" y="332656"/>
            <a:ext cx="6247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«Куликовская СШ»</a:t>
            </a:r>
          </a:p>
          <a:p>
            <a:pPr algn="ctr"/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(дошкольные группы)</a:t>
            </a:r>
          </a:p>
        </p:txBody>
      </p:sp>
    </p:spTree>
    <p:extLst>
      <p:ext uri="{BB962C8B-B14F-4D97-AF65-F5344CB8AC3E}">
        <p14:creationId xmlns:p14="http://schemas.microsoft.com/office/powerpoint/2010/main" val="10847153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0065FE9-446A-4E3C-A78C-B244171F06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511406"/>
            <a:ext cx="7488832" cy="5346594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39D0696-A9D3-43DC-9D92-A8236A9906C2}"/>
              </a:ext>
            </a:extLst>
          </p:cNvPr>
          <p:cNvSpPr txBox="1"/>
          <p:nvPr/>
        </p:nvSpPr>
        <p:spPr>
          <a:xfrm>
            <a:off x="755577" y="548680"/>
            <a:ext cx="77768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Театральные постановки и представления</a:t>
            </a:r>
          </a:p>
          <a:p>
            <a:pPr algn="ctr"/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Сказка «Колобок»</a:t>
            </a:r>
          </a:p>
        </p:txBody>
      </p:sp>
    </p:spTree>
    <p:extLst>
      <p:ext uri="{BB962C8B-B14F-4D97-AF65-F5344CB8AC3E}">
        <p14:creationId xmlns:p14="http://schemas.microsoft.com/office/powerpoint/2010/main" val="24083511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56" y="-2282"/>
            <a:ext cx="8964487" cy="671155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41178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C623C81-B078-4CA8-BCE3-DEFB6C1BDAC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36" y="1217036"/>
            <a:ext cx="7524328" cy="5643246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0032D5A-0FD8-4F8D-B28E-6A7ED7154D81}"/>
              </a:ext>
            </a:extLst>
          </p:cNvPr>
          <p:cNvSpPr txBox="1"/>
          <p:nvPr/>
        </p:nvSpPr>
        <p:spPr>
          <a:xfrm>
            <a:off x="809836" y="404664"/>
            <a:ext cx="75243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Инсценирование сказки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«Красная шапочка»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11657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40426D3-D1E0-424A-A8AC-93EC33844E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770" y="166328"/>
            <a:ext cx="8700459" cy="6525344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0122374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CA8311-02F6-40B7-AD47-6F6A492305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9442" y="404665"/>
            <a:ext cx="7125113" cy="504055"/>
          </a:xfrm>
        </p:spPr>
        <p:txBody>
          <a:bodyPr/>
          <a:lstStyle/>
          <a:p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Выводы: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DF1E520-8222-46C1-8117-699418F756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584" y="1484784"/>
            <a:ext cx="7125112" cy="5373216"/>
          </a:xfrm>
        </p:spPr>
        <p:txBody>
          <a:bodyPr>
            <a:noAutofit/>
          </a:bodyPr>
          <a:lstStyle/>
          <a:p>
            <a:pPr marL="0" indent="0" algn="l" rtl="0">
              <a:buNone/>
            </a:pPr>
            <a:r>
              <a:rPr lang="ru-RU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У детей повысился уровень знаний о сказках; умение узнавать сказки, определять её героев и отношения между ними; повысилась речевая активность. Сформировалось умение инсценировать эпизоды сказок.</a:t>
            </a:r>
          </a:p>
          <a:p>
            <a:pPr marL="0" indent="0" algn="l" rtl="0">
              <a:buNone/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сказки способствовало совершенствованию звуковой стороны речи в сфере произношения, восприятия и выразительности; творческому развитию детей, эмоциональной отзывчивости; расширению словарного запаса. </a:t>
            </a:r>
          </a:p>
          <a:p>
            <a:pPr marL="0" indent="0" algn="l" rtl="0">
              <a:buNone/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Особую роль нужно отводить просвещению родителей, консультациям по использованию в воспитании сказок, разъяснить им большую значимость семейного чтения. В дальнейшем эта работа повлияет на то, что дети будут стремиться к сочинению собственных сказок, а их словесное творчество поможет углубленному восприятию литературных произведений. Чтение сказок может стать доброй семейной традицией, создает теплую, задушевную атмосферу в доме. </a:t>
            </a:r>
          </a:p>
          <a:p>
            <a:pPr marL="0" indent="0" algn="l" rtl="0">
              <a:buNone/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над проектом подтверждает, что систематическое привлечение сказки в педагогический процесс может быть важнейшим источником и резервом успешного развития  дошкольника.</a:t>
            </a:r>
          </a:p>
          <a:p>
            <a:pPr marL="0" indent="0">
              <a:buNone/>
            </a:pP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04536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0F7639F-3617-416A-9D6C-FBE67835B6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Спасибо за внимание!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67180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C9786D6-8835-459A-80EC-F2DA3DC562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9443" y="404665"/>
            <a:ext cx="7125112" cy="5454134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Цель: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- создание условий для формирования у детей устойчивого интереса к чтению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Задачи: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- создать условия для формирования интереса к книгам, к народным  сказкам;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- вызвать желание инсценировать и драматизировать отрывки из сказок;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-  развить  компоненты устной речи (связная речь, грамматический строй речи, звуковая культура, формирование словаря);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-   привлечь родителей, что посодействует совместному творчеству родителей и детей.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61737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IMG_20210405_0928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20053"/>
            <a:ext cx="7650596" cy="5737947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18297" y="205480"/>
            <a:ext cx="64087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Литературная викторина </a:t>
            </a:r>
          </a:p>
          <a:p>
            <a:pPr algn="ctr"/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«В гости к русской сказке»</a:t>
            </a:r>
          </a:p>
        </p:txBody>
      </p:sp>
    </p:spTree>
    <p:extLst>
      <p:ext uri="{BB962C8B-B14F-4D97-AF65-F5344CB8AC3E}">
        <p14:creationId xmlns:p14="http://schemas.microsoft.com/office/powerpoint/2010/main" val="20777193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783868"/>
            <a:ext cx="7803786" cy="5852839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3" name="TextBox 2"/>
          <p:cNvSpPr txBox="1"/>
          <p:nvPr/>
        </p:nvSpPr>
        <p:spPr>
          <a:xfrm>
            <a:off x="899592" y="221293"/>
            <a:ext cx="73448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«Хит-парад литературных героев».</a:t>
            </a:r>
            <a:endParaRPr lang="ru-RU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61860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BE774E-2FEC-43C4-A6D2-4E14A0786A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9442" y="332657"/>
            <a:ext cx="7125113" cy="792088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Книжное кафе «А у сказки тихий голосок»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85750C2A-C646-447E-AC4B-3F0E63A871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525" y="1772816"/>
            <a:ext cx="5036312" cy="3777235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660DDA5-1A92-4879-A607-1EF736DC65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9197" y="1046461"/>
            <a:ext cx="4137924" cy="5517232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6783928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71600" y="260648"/>
            <a:ext cx="68407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Библиотечная мастерская</a:t>
            </a:r>
          </a:p>
          <a:p>
            <a:pPr algn="ctr"/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«Волшебная кисть» 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765"/>
          <a:stretch/>
        </p:blipFill>
        <p:spPr bwMode="auto">
          <a:xfrm>
            <a:off x="179512" y="1234360"/>
            <a:ext cx="4032448" cy="5529475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9" r="1992" b="2928"/>
          <a:stretch/>
        </p:blipFill>
        <p:spPr bwMode="auto">
          <a:xfrm>
            <a:off x="4211960" y="2132856"/>
            <a:ext cx="4896544" cy="354708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25080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BF70A8-CCF7-4CA3-85FE-F91F81954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9442" y="260649"/>
            <a:ext cx="7125113" cy="1152128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Сказочная гостиная</a:t>
            </a:r>
            <a:b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 гостях у бабушки Сказительницы»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BC593815-1632-4D2E-A7A8-9191AA07AB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138" y="1412778"/>
            <a:ext cx="6912764" cy="5184574"/>
          </a:xfr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2440957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115616" y="332656"/>
            <a:ext cx="73448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Литературный музей </a:t>
            </a:r>
          </a:p>
          <a:p>
            <a:pPr lvl="0" algn="ctr"/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«Быт русской избы в сказке «Колобок»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7" y="2285080"/>
            <a:ext cx="4597568" cy="3448176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80ED77B-77CB-4F1A-A7F3-ABFA045C98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8992" y="2285080"/>
            <a:ext cx="4597568" cy="3448176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5600675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B82159-0AE6-45A2-A406-B337A17E15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9442" y="116634"/>
            <a:ext cx="7125113" cy="1080118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Литературное караоке</a:t>
            </a:r>
            <a:b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«Мелодии любимых сказок»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92D6D6CF-5916-4B82-86AC-688EFC6382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202" y="1052736"/>
            <a:ext cx="7766230" cy="5688631"/>
          </a:xfr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072238961"/>
      </p:ext>
    </p:extLst>
  </p:cSld>
  <p:clrMapOvr>
    <a:masterClrMapping/>
  </p:clrMapOvr>
</p:sld>
</file>

<file path=ppt/theme/theme1.xml><?xml version="1.0" encoding="utf-8"?>
<a:theme xmlns:a="http://schemas.openxmlformats.org/drawingml/2006/main" name="Summer">
  <a:themeElements>
    <a:clrScheme name="Summer">
      <a:dk1>
        <a:sysClr val="windowText" lastClr="000000"/>
      </a:dk1>
      <a:lt1>
        <a:sysClr val="window" lastClr="FFFFFF"/>
      </a:lt1>
      <a:dk2>
        <a:srgbClr val="E89117"/>
      </a:dk2>
      <a:lt2>
        <a:srgbClr val="FEDD78"/>
      </a:lt2>
      <a:accent1>
        <a:srgbClr val="A1B633"/>
      </a:accent1>
      <a:accent2>
        <a:srgbClr val="C4D73F"/>
      </a:accent2>
      <a:accent3>
        <a:srgbClr val="FFCE2D"/>
      </a:accent3>
      <a:accent4>
        <a:srgbClr val="FFA600"/>
      </a:accent4>
      <a:accent5>
        <a:srgbClr val="ED5E00"/>
      </a:accent5>
      <a:accent6>
        <a:srgbClr val="C62D03"/>
      </a:accent6>
      <a:hlink>
        <a:srgbClr val="408080"/>
      </a:hlink>
      <a:folHlink>
        <a:srgbClr val="5EAEAE"/>
      </a:folHlink>
    </a:clrScheme>
    <a:fontScheme name="Summer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ummer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2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30000"/>
                <a:lumMod val="10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TM01972873[[fn=Лето]]</Template>
  <TotalTime>727</TotalTime>
  <Words>313</Words>
  <Application>Microsoft Office PowerPoint</Application>
  <PresentationFormat>Экран (4:3)</PresentationFormat>
  <Paragraphs>30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Calibri</vt:lpstr>
      <vt:lpstr>Courier New</vt:lpstr>
      <vt:lpstr>Times New Roman</vt:lpstr>
      <vt:lpstr>Verdana</vt:lpstr>
      <vt:lpstr>Wingdings 2</vt:lpstr>
      <vt:lpstr>Summer</vt:lpstr>
      <vt:lpstr>Реализация общешкольного проекта «От образа - к книге»</vt:lpstr>
      <vt:lpstr>Презентация PowerPoint</vt:lpstr>
      <vt:lpstr>Презентация PowerPoint</vt:lpstr>
      <vt:lpstr>Презентация PowerPoint</vt:lpstr>
      <vt:lpstr>Книжное кафе «А у сказки тихий голосок»</vt:lpstr>
      <vt:lpstr>Презентация PowerPoint</vt:lpstr>
      <vt:lpstr>Сказочная гостиная «В гостях у бабушки Сказительницы»</vt:lpstr>
      <vt:lpstr>Презентация PowerPoint</vt:lpstr>
      <vt:lpstr>Литературное караоке «Мелодии любимых сказок»</vt:lpstr>
      <vt:lpstr>Презентация PowerPoint</vt:lpstr>
      <vt:lpstr>Презентация PowerPoint</vt:lpstr>
      <vt:lpstr>Презентация PowerPoint</vt:lpstr>
      <vt:lpstr>Презентация PowerPoint</vt:lpstr>
      <vt:lpstr>Выводы: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наташа ватеечкина</cp:lastModifiedBy>
  <cp:revision>38</cp:revision>
  <dcterms:created xsi:type="dcterms:W3CDTF">2021-04-27T04:57:44Z</dcterms:created>
  <dcterms:modified xsi:type="dcterms:W3CDTF">2022-01-08T16:39:39Z</dcterms:modified>
</cp:coreProperties>
</file>